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25"/>
  </p:notesMasterIdLst>
  <p:handoutMasterIdLst>
    <p:handoutMasterId r:id="rId26"/>
  </p:handoutMasterIdLst>
  <p:sldIdLst>
    <p:sldId id="2147479593" r:id="rId5"/>
    <p:sldId id="2145705952" r:id="rId6"/>
    <p:sldId id="2146846438" r:id="rId7"/>
    <p:sldId id="2146846562" r:id="rId8"/>
    <p:sldId id="2146846495" r:id="rId9"/>
    <p:sldId id="2146846549" r:id="rId10"/>
    <p:sldId id="2145705895" r:id="rId11"/>
    <p:sldId id="2146846604" r:id="rId12"/>
    <p:sldId id="2146846605" r:id="rId13"/>
    <p:sldId id="2147479552" r:id="rId14"/>
    <p:sldId id="2147479553" r:id="rId15"/>
    <p:sldId id="2147479554" r:id="rId16"/>
    <p:sldId id="2147479555" r:id="rId17"/>
    <p:sldId id="2147479556" r:id="rId18"/>
    <p:sldId id="2147479579" r:id="rId19"/>
    <p:sldId id="2147479591" r:id="rId20"/>
    <p:sldId id="2147479592" r:id="rId21"/>
    <p:sldId id="2147479580" r:id="rId22"/>
    <p:sldId id="2147479564" r:id="rId23"/>
    <p:sldId id="214684661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sources" id="{2AD37783-DFAC-4EE3-BB24-62AF35092AE2}">
          <p14:sldIdLst>
            <p14:sldId id="2147479593"/>
          </p14:sldIdLst>
        </p14:section>
        <p14:section name="Title" id="{BFB8A557-37C1-403D-BB24-F90FE0A05E37}">
          <p14:sldIdLst>
            <p14:sldId id="2145705952"/>
          </p14:sldIdLst>
        </p14:section>
        <p14:section name="Background" id="{C68F4167-EBBB-4D62-9CF3-C280222ED486}">
          <p14:sldIdLst>
            <p14:sldId id="2146846438"/>
            <p14:sldId id="2146846562"/>
            <p14:sldId id="2146846495"/>
            <p14:sldId id="2146846549"/>
            <p14:sldId id="2145705895"/>
          </p14:sldIdLst>
        </p14:section>
        <p14:section name="Intro to Radius" id="{CBB0B46A-975E-4790-B2CB-E59F33DE54D7}">
          <p14:sldIdLst>
            <p14:sldId id="2146846604"/>
            <p14:sldId id="2146846605"/>
            <p14:sldId id="2147479552"/>
          </p14:sldIdLst>
        </p14:section>
        <p14:section name="Example" id="{01639945-0B43-4CCA-B854-56DB7A00F2DD}">
          <p14:sldIdLst>
            <p14:sldId id="2147479553"/>
            <p14:sldId id="2147479554"/>
            <p14:sldId id="2147479555"/>
            <p14:sldId id="2147479556"/>
            <p14:sldId id="2147479579"/>
            <p14:sldId id="2147479591"/>
          </p14:sldIdLst>
        </p14:section>
        <p14:section name="Demo" id="{7D2D33F3-A04D-4894-9DFF-D3374013B2C9}">
          <p14:sldIdLst>
            <p14:sldId id="2147479592"/>
          </p14:sldIdLst>
        </p14:section>
        <p14:section name="Platform Engineering" id="{43DE7DE4-5548-422C-8CA8-343C48CBF84A}">
          <p14:sldIdLst>
            <p14:sldId id="2147479580"/>
          </p14:sldIdLst>
        </p14:section>
        <p14:section name="Learn More" id="{A3727B05-D571-4E84-A999-96BFF3A914DD}">
          <p14:sldIdLst>
            <p14:sldId id="2147479564"/>
            <p14:sldId id="214684661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74325"/>
    <a:srgbClr val="DD552F"/>
    <a:srgbClr val="8519DF"/>
    <a:srgbClr val="32D3F4"/>
    <a:srgbClr val="26EAFC"/>
    <a:srgbClr val="915717"/>
    <a:srgbClr val="E19747"/>
    <a:srgbClr val="E9B377"/>
    <a:srgbClr val="24B7D9"/>
    <a:srgbClr val="AFEE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46" autoAdjust="0"/>
    <p:restoredTop sz="61677" autoAdjust="0"/>
  </p:normalViewPr>
  <p:slideViewPr>
    <p:cSldViewPr snapToGrid="0">
      <p:cViewPr varScale="1">
        <p:scale>
          <a:sx n="93" d="100"/>
          <a:sy n="93" d="100"/>
        </p:scale>
        <p:origin x="240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F801EB-4963-CF21-A13A-738B0AA701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5B5C337-C30F-15E1-F4C0-ECE9A01BE9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148F3-93A2-451E-995B-A53391290A92}" type="datetimeFigureOut">
              <a:rPr lang="en-US" smtClean="0"/>
              <a:t>1/19/2024</a:t>
            </a:fld>
            <a:endParaRPr lang="en-US"/>
          </a:p>
        </p:txBody>
      </p:sp>
      <p:sp>
        <p:nvSpPr>
          <p:cNvPr id="4" name="Footer Placeholder 3">
            <a:extLst>
              <a:ext uri="{FF2B5EF4-FFF2-40B4-BE49-F238E27FC236}">
                <a16:creationId xmlns:a16="http://schemas.microsoft.com/office/drawing/2014/main" id="{0EE7B958-6093-86BF-2413-07BB0A19500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8C267D6-7F82-1F95-2E8B-4D19427B1C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383E2B-EF41-47F5-9289-F8A001A509D7}" type="slidenum">
              <a:rPr lang="en-US" smtClean="0"/>
              <a:t>‹#›</a:t>
            </a:fld>
            <a:endParaRPr lang="en-US"/>
          </a:p>
        </p:txBody>
      </p:sp>
    </p:spTree>
    <p:extLst>
      <p:ext uri="{BB962C8B-B14F-4D97-AF65-F5344CB8AC3E}">
        <p14:creationId xmlns:p14="http://schemas.microsoft.com/office/powerpoint/2010/main" val="4148210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D0C99A-0FDB-4835-A508-DA2FEBBC8455}" type="datetimeFigureOut">
              <a:rPr lang="en-US" smtClean="0"/>
              <a:t>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03AE28-2FA0-4697-BCCA-4731E197AB52}" type="slidenum">
              <a:rPr lang="en-US" smtClean="0"/>
              <a:t>‹#›</a:t>
            </a:fld>
            <a:endParaRPr lang="en-US"/>
          </a:p>
        </p:txBody>
      </p:sp>
    </p:spTree>
    <p:extLst>
      <p:ext uri="{BB962C8B-B14F-4D97-AF65-F5344CB8AC3E}">
        <p14:creationId xmlns:p14="http://schemas.microsoft.com/office/powerpoint/2010/main" val="406520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3AE28-2FA0-4697-BCCA-4731E197AB52}" type="slidenum">
              <a:rPr lang="en-US" smtClean="0"/>
              <a:t>1</a:t>
            </a:fld>
            <a:endParaRPr lang="en-US"/>
          </a:p>
        </p:txBody>
      </p:sp>
    </p:spTree>
    <p:extLst>
      <p:ext uri="{BB962C8B-B14F-4D97-AF65-F5344CB8AC3E}">
        <p14:creationId xmlns:p14="http://schemas.microsoft.com/office/powerpoint/2010/main" val="3716841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9141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120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9528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9531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4230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3AE28-2FA0-4697-BCCA-4731E197AB52}" type="slidenum">
              <a:rPr lang="en-US" smtClean="0"/>
              <a:t>20</a:t>
            </a:fld>
            <a:endParaRPr lang="en-US"/>
          </a:p>
        </p:txBody>
      </p:sp>
    </p:spTree>
    <p:extLst>
      <p:ext uri="{BB962C8B-B14F-4D97-AF65-F5344CB8AC3E}">
        <p14:creationId xmlns:p14="http://schemas.microsoft.com/office/powerpoint/2010/main" val="3708560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3AE28-2FA0-4697-BCCA-4731E197AB52}" type="slidenum">
              <a:rPr lang="en-US" smtClean="0"/>
              <a:t>3</a:t>
            </a:fld>
            <a:endParaRPr lang="en-US"/>
          </a:p>
        </p:txBody>
      </p:sp>
    </p:spTree>
    <p:extLst>
      <p:ext uri="{BB962C8B-B14F-4D97-AF65-F5344CB8AC3E}">
        <p14:creationId xmlns:p14="http://schemas.microsoft.com/office/powerpoint/2010/main" val="4081155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03AE28-2FA0-4697-BCCA-4731E197AB52}" type="slidenum">
              <a:rPr lang="en-US" smtClean="0"/>
              <a:t>4</a:t>
            </a:fld>
            <a:endParaRPr lang="en-US"/>
          </a:p>
        </p:txBody>
      </p:sp>
    </p:spTree>
    <p:extLst>
      <p:ext uri="{BB962C8B-B14F-4D97-AF65-F5344CB8AC3E}">
        <p14:creationId xmlns:p14="http://schemas.microsoft.com/office/powerpoint/2010/main" val="2378720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E03AE28-2FA0-4697-BCCA-4731E197AB52}" type="slidenum">
              <a:rPr lang="en-US" smtClean="0"/>
              <a:t>5</a:t>
            </a:fld>
            <a:endParaRPr lang="en-US"/>
          </a:p>
        </p:txBody>
      </p:sp>
    </p:spTree>
    <p:extLst>
      <p:ext uri="{BB962C8B-B14F-4D97-AF65-F5344CB8AC3E}">
        <p14:creationId xmlns:p14="http://schemas.microsoft.com/office/powerpoint/2010/main" val="2014191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3E03AE28-2FA0-4697-BCCA-4731E197AB52}" type="slidenum">
              <a:rPr lang="en-US" smtClean="0"/>
              <a:t>6</a:t>
            </a:fld>
            <a:endParaRPr lang="en-US"/>
          </a:p>
        </p:txBody>
      </p:sp>
    </p:spTree>
    <p:extLst>
      <p:ext uri="{BB962C8B-B14F-4D97-AF65-F5344CB8AC3E}">
        <p14:creationId xmlns:p14="http://schemas.microsoft.com/office/powerpoint/2010/main" val="4155026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1409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5953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1519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03AE28-2FA0-4697-BCCA-4731E197AB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1354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9F7B519-6BB5-2674-4997-32E67EA6EA2E}"/>
              </a:ext>
            </a:extLst>
          </p:cNvPr>
          <p:cNvGrpSpPr/>
          <p:nvPr userDrawn="1"/>
        </p:nvGrpSpPr>
        <p:grpSpPr>
          <a:xfrm>
            <a:off x="508961" y="2809202"/>
            <a:ext cx="5351170" cy="1851618"/>
            <a:chOff x="628743" y="2971312"/>
            <a:chExt cx="3364412" cy="1164157"/>
          </a:xfrm>
        </p:grpSpPr>
        <p:pic>
          <p:nvPicPr>
            <p:cNvPr id="6" name="Picture 5">
              <a:extLst>
                <a:ext uri="{FF2B5EF4-FFF2-40B4-BE49-F238E27FC236}">
                  <a16:creationId xmlns:a16="http://schemas.microsoft.com/office/drawing/2014/main" id="{A53DD6FE-587B-03E4-CC90-32A4B94253C8}"/>
                </a:ext>
              </a:extLst>
            </p:cNvPr>
            <p:cNvPicPr>
              <a:picLocks noChangeAspect="1"/>
            </p:cNvPicPr>
            <p:nvPr/>
          </p:nvPicPr>
          <p:blipFill rotWithShape="1">
            <a:blip r:embed="rId2"/>
            <a:srcRect r="70052"/>
            <a:stretch/>
          </p:blipFill>
          <p:spPr>
            <a:xfrm>
              <a:off x="628743" y="3072662"/>
              <a:ext cx="889706" cy="961456"/>
            </a:xfrm>
            <a:prstGeom prst="rect">
              <a:avLst/>
            </a:prstGeom>
          </p:spPr>
        </p:pic>
        <p:pic>
          <p:nvPicPr>
            <p:cNvPr id="7" name="Picture 6">
              <a:extLst>
                <a:ext uri="{FF2B5EF4-FFF2-40B4-BE49-F238E27FC236}">
                  <a16:creationId xmlns:a16="http://schemas.microsoft.com/office/drawing/2014/main" id="{19AE15C5-A8FF-8460-6CFA-D6A580AB2A43}"/>
                </a:ext>
              </a:extLst>
            </p:cNvPr>
            <p:cNvPicPr>
              <a:picLocks noChangeAspect="1"/>
            </p:cNvPicPr>
            <p:nvPr/>
          </p:nvPicPr>
          <p:blipFill rotWithShape="1">
            <a:blip r:embed="rId2"/>
            <a:srcRect l="33741"/>
            <a:stretch/>
          </p:blipFill>
          <p:spPr>
            <a:xfrm>
              <a:off x="1609701" y="2971312"/>
              <a:ext cx="2383454" cy="1164157"/>
            </a:xfrm>
            <a:prstGeom prst="rect">
              <a:avLst/>
            </a:prstGeom>
          </p:spPr>
        </p:pic>
      </p:grpSp>
      <p:sp>
        <p:nvSpPr>
          <p:cNvPr id="8" name="Oval 7">
            <a:extLst>
              <a:ext uri="{FF2B5EF4-FFF2-40B4-BE49-F238E27FC236}">
                <a16:creationId xmlns:a16="http://schemas.microsoft.com/office/drawing/2014/main" id="{8C97D42E-6CB0-E32C-82F6-16392F40BBD7}"/>
              </a:ext>
            </a:extLst>
          </p:cNvPr>
          <p:cNvSpPr/>
          <p:nvPr userDrawn="1"/>
        </p:nvSpPr>
        <p:spPr bwMode="auto">
          <a:xfrm>
            <a:off x="9195468" y="3322003"/>
            <a:ext cx="1606760" cy="1606760"/>
          </a:xfrm>
          <a:prstGeom prst="ellipse">
            <a:avLst/>
          </a:prstGeom>
          <a:solidFill>
            <a:schemeClr val="accent1"/>
          </a:solidFill>
          <a:ln>
            <a:noFill/>
            <a:headEnd type="none" w="med" len="med"/>
            <a:tailEnd type="none" w="med" len="med"/>
          </a:ln>
          <a:effectLst>
            <a:outerShdw blurRad="152400" dist="12700" dir="2700000" sx="101000" sy="101000" algn="tl" rotWithShape="0">
              <a:prstClr val="black">
                <a:alpha val="3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4A7D3881-725E-E343-683A-A4450E579848}"/>
              </a:ext>
            </a:extLst>
          </p:cNvPr>
          <p:cNvPicPr>
            <a:picLocks noChangeAspect="1"/>
          </p:cNvPicPr>
          <p:nvPr userDrawn="1"/>
        </p:nvPicPr>
        <p:blipFill rotWithShape="1">
          <a:blip r:embed="rId2"/>
          <a:srcRect l="2067" t="9457" r="71472" b="7939"/>
          <a:stretch/>
        </p:blipFill>
        <p:spPr>
          <a:xfrm>
            <a:off x="8865774" y="2927285"/>
            <a:ext cx="2283762" cy="2307186"/>
          </a:xfrm>
          <a:prstGeom prst="ellipse">
            <a:avLst/>
          </a:prstGeom>
        </p:spPr>
      </p:pic>
      <p:pic>
        <p:nvPicPr>
          <p:cNvPr id="11" name="Graphic 10">
            <a:extLst>
              <a:ext uri="{FF2B5EF4-FFF2-40B4-BE49-F238E27FC236}">
                <a16:creationId xmlns:a16="http://schemas.microsoft.com/office/drawing/2014/main" id="{3D9F359C-E634-F900-472B-B4D6C94E9C2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373" y="437727"/>
            <a:ext cx="1146501" cy="1146501"/>
          </a:xfrm>
          <a:prstGeom prst="rect">
            <a:avLst/>
          </a:prstGeom>
        </p:spPr>
      </p:pic>
      <p:pic>
        <p:nvPicPr>
          <p:cNvPr id="13" name="Graphic 12">
            <a:extLst>
              <a:ext uri="{FF2B5EF4-FFF2-40B4-BE49-F238E27FC236}">
                <a16:creationId xmlns:a16="http://schemas.microsoft.com/office/drawing/2014/main" id="{05D8FF1C-344B-3405-A747-5D5F4E9408F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4067" y="437727"/>
            <a:ext cx="1146501" cy="1146501"/>
          </a:xfrm>
          <a:prstGeom prst="rect">
            <a:avLst/>
          </a:prstGeom>
        </p:spPr>
      </p:pic>
      <p:pic>
        <p:nvPicPr>
          <p:cNvPr id="14" name="Graphic 13">
            <a:extLst>
              <a:ext uri="{FF2B5EF4-FFF2-40B4-BE49-F238E27FC236}">
                <a16:creationId xmlns:a16="http://schemas.microsoft.com/office/drawing/2014/main" id="{9AEEEFBD-5FB7-1D8C-4108-03A57F5E0C1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31042" y="1260041"/>
            <a:ext cx="1146501" cy="1146501"/>
          </a:xfrm>
          <a:prstGeom prst="rect">
            <a:avLst/>
          </a:prstGeom>
        </p:spPr>
      </p:pic>
      <p:pic>
        <p:nvPicPr>
          <p:cNvPr id="15" name="Graphic 14">
            <a:extLst>
              <a:ext uri="{FF2B5EF4-FFF2-40B4-BE49-F238E27FC236}">
                <a16:creationId xmlns:a16="http://schemas.microsoft.com/office/drawing/2014/main" id="{EC264701-A2DC-933C-05CC-0ADBF35EDEE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3006" y="1260041"/>
            <a:ext cx="1146501" cy="1146501"/>
          </a:xfrm>
          <a:prstGeom prst="rect">
            <a:avLst/>
          </a:prstGeom>
        </p:spPr>
      </p:pic>
      <p:pic>
        <p:nvPicPr>
          <p:cNvPr id="16" name="Graphic 15">
            <a:extLst>
              <a:ext uri="{FF2B5EF4-FFF2-40B4-BE49-F238E27FC236}">
                <a16:creationId xmlns:a16="http://schemas.microsoft.com/office/drawing/2014/main" id="{94943E35-DDFE-E276-AFB0-A1315DB0EAB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22220"/>
          <a:stretch>
            <a:fillRect/>
          </a:stretch>
        </p:blipFill>
        <p:spPr>
          <a:xfrm>
            <a:off x="11300257" y="1260041"/>
            <a:ext cx="891743" cy="1146501"/>
          </a:xfrm>
          <a:custGeom>
            <a:avLst/>
            <a:gdLst>
              <a:gd name="connsiteX0" fmla="*/ 0 w 891743"/>
              <a:gd name="connsiteY0" fmla="*/ 0 h 1146501"/>
              <a:gd name="connsiteX1" fmla="*/ 891743 w 891743"/>
              <a:gd name="connsiteY1" fmla="*/ 0 h 1146501"/>
              <a:gd name="connsiteX2" fmla="*/ 891743 w 891743"/>
              <a:gd name="connsiteY2" fmla="*/ 1146501 h 1146501"/>
              <a:gd name="connsiteX3" fmla="*/ 0 w 891743"/>
              <a:gd name="connsiteY3" fmla="*/ 1146501 h 1146501"/>
            </a:gdLst>
            <a:ahLst/>
            <a:cxnLst>
              <a:cxn ang="0">
                <a:pos x="connsiteX0" y="connsiteY0"/>
              </a:cxn>
              <a:cxn ang="0">
                <a:pos x="connsiteX1" y="connsiteY1"/>
              </a:cxn>
              <a:cxn ang="0">
                <a:pos x="connsiteX2" y="connsiteY2"/>
              </a:cxn>
              <a:cxn ang="0">
                <a:pos x="connsiteX3" y="connsiteY3"/>
              </a:cxn>
            </a:cxnLst>
            <a:rect l="l" t="t" r="r" b="b"/>
            <a:pathLst>
              <a:path w="891743" h="1146501">
                <a:moveTo>
                  <a:pt x="0" y="0"/>
                </a:moveTo>
                <a:lnTo>
                  <a:pt x="891743" y="0"/>
                </a:lnTo>
                <a:lnTo>
                  <a:pt x="891743" y="1146501"/>
                </a:lnTo>
                <a:lnTo>
                  <a:pt x="0" y="1146501"/>
                </a:lnTo>
                <a:close/>
              </a:path>
            </a:pathLst>
          </a:custGeom>
        </p:spPr>
      </p:pic>
      <p:pic>
        <p:nvPicPr>
          <p:cNvPr id="17" name="Graphic 16">
            <a:extLst>
              <a:ext uri="{FF2B5EF4-FFF2-40B4-BE49-F238E27FC236}">
                <a16:creationId xmlns:a16="http://schemas.microsoft.com/office/drawing/2014/main" id="{ECDEEF26-EF70-D7A9-0023-5C5E3B91CC7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9135" y="2896856"/>
            <a:ext cx="1146501" cy="1146501"/>
          </a:xfrm>
          <a:prstGeom prst="rect">
            <a:avLst/>
          </a:prstGeom>
        </p:spPr>
      </p:pic>
      <p:pic>
        <p:nvPicPr>
          <p:cNvPr id="23" name="Graphic 22">
            <a:extLst>
              <a:ext uri="{FF2B5EF4-FFF2-40B4-BE49-F238E27FC236}">
                <a16:creationId xmlns:a16="http://schemas.microsoft.com/office/drawing/2014/main" id="{2CF362BD-0447-4CBD-C70B-8F3E2B677E0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03140" y="5420333"/>
            <a:ext cx="1146501" cy="1146501"/>
          </a:xfrm>
          <a:prstGeom prst="rect">
            <a:avLst/>
          </a:prstGeom>
        </p:spPr>
      </p:pic>
      <p:pic>
        <p:nvPicPr>
          <p:cNvPr id="24" name="Graphic 23">
            <a:extLst>
              <a:ext uri="{FF2B5EF4-FFF2-40B4-BE49-F238E27FC236}">
                <a16:creationId xmlns:a16="http://schemas.microsoft.com/office/drawing/2014/main" id="{EF7714C8-462B-1A92-21F8-6D1E2B28580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30913"/>
          <a:stretch>
            <a:fillRect/>
          </a:stretch>
        </p:blipFill>
        <p:spPr>
          <a:xfrm>
            <a:off x="6653623" y="0"/>
            <a:ext cx="1146501" cy="792079"/>
          </a:xfrm>
          <a:custGeom>
            <a:avLst/>
            <a:gdLst>
              <a:gd name="connsiteX0" fmla="*/ 0 w 1146501"/>
              <a:gd name="connsiteY0" fmla="*/ 0 h 792079"/>
              <a:gd name="connsiteX1" fmla="*/ 1146501 w 1146501"/>
              <a:gd name="connsiteY1" fmla="*/ 0 h 792079"/>
              <a:gd name="connsiteX2" fmla="*/ 1146501 w 1146501"/>
              <a:gd name="connsiteY2" fmla="*/ 792079 h 792079"/>
              <a:gd name="connsiteX3" fmla="*/ 0 w 1146501"/>
              <a:gd name="connsiteY3" fmla="*/ 792079 h 792079"/>
            </a:gdLst>
            <a:ahLst/>
            <a:cxnLst>
              <a:cxn ang="0">
                <a:pos x="connsiteX0" y="connsiteY0"/>
              </a:cxn>
              <a:cxn ang="0">
                <a:pos x="connsiteX1" y="connsiteY1"/>
              </a:cxn>
              <a:cxn ang="0">
                <a:pos x="connsiteX2" y="connsiteY2"/>
              </a:cxn>
              <a:cxn ang="0">
                <a:pos x="connsiteX3" y="connsiteY3"/>
              </a:cxn>
            </a:cxnLst>
            <a:rect l="l" t="t" r="r" b="b"/>
            <a:pathLst>
              <a:path w="1146501" h="792079">
                <a:moveTo>
                  <a:pt x="0" y="0"/>
                </a:moveTo>
                <a:lnTo>
                  <a:pt x="1146501" y="0"/>
                </a:lnTo>
                <a:lnTo>
                  <a:pt x="1146501" y="792079"/>
                </a:lnTo>
                <a:lnTo>
                  <a:pt x="0" y="792079"/>
                </a:lnTo>
                <a:close/>
              </a:path>
            </a:pathLst>
          </a:custGeom>
        </p:spPr>
      </p:pic>
      <p:pic>
        <p:nvPicPr>
          <p:cNvPr id="31" name="Graphic 30">
            <a:extLst>
              <a:ext uri="{FF2B5EF4-FFF2-40B4-BE49-F238E27FC236}">
                <a16:creationId xmlns:a16="http://schemas.microsoft.com/office/drawing/2014/main" id="{35FBEDAD-7315-F5FA-3F5E-DE3B8A9D3BD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80867" y="5420333"/>
            <a:ext cx="1146501" cy="1146501"/>
          </a:xfrm>
          <a:prstGeom prst="rect">
            <a:avLst/>
          </a:prstGeom>
        </p:spPr>
      </p:pic>
      <p:pic>
        <p:nvPicPr>
          <p:cNvPr id="34" name="Graphic 33">
            <a:extLst>
              <a:ext uri="{FF2B5EF4-FFF2-40B4-BE49-F238E27FC236}">
                <a16:creationId xmlns:a16="http://schemas.microsoft.com/office/drawing/2014/main" id="{24F8502C-CB6D-96E0-B1F1-A8497787B3B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2028" y="1260041"/>
            <a:ext cx="1146501" cy="1146501"/>
          </a:xfrm>
          <a:prstGeom prst="rect">
            <a:avLst/>
          </a:prstGeom>
        </p:spPr>
      </p:pic>
      <p:pic>
        <p:nvPicPr>
          <p:cNvPr id="35" name="Graphic 34">
            <a:extLst>
              <a:ext uri="{FF2B5EF4-FFF2-40B4-BE49-F238E27FC236}">
                <a16:creationId xmlns:a16="http://schemas.microsoft.com/office/drawing/2014/main" id="{DF5B8E51-63E5-6089-CE9F-8C81276414E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37334" y="437727"/>
            <a:ext cx="1146501" cy="1146501"/>
          </a:xfrm>
          <a:prstGeom prst="rect">
            <a:avLst/>
          </a:prstGeom>
        </p:spPr>
      </p:pic>
      <p:pic>
        <p:nvPicPr>
          <p:cNvPr id="37" name="Graphic 36">
            <a:extLst>
              <a:ext uri="{FF2B5EF4-FFF2-40B4-BE49-F238E27FC236}">
                <a16:creationId xmlns:a16="http://schemas.microsoft.com/office/drawing/2014/main" id="{B0C1B1EF-398B-3E2A-2230-57AF7A6EEAFB}"/>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06985" y="437727"/>
            <a:ext cx="1146501" cy="1146501"/>
          </a:xfrm>
          <a:prstGeom prst="rect">
            <a:avLst/>
          </a:prstGeom>
        </p:spPr>
      </p:pic>
      <p:pic>
        <p:nvPicPr>
          <p:cNvPr id="41" name="Graphic 40">
            <a:extLst>
              <a:ext uri="{FF2B5EF4-FFF2-40B4-BE49-F238E27FC236}">
                <a16:creationId xmlns:a16="http://schemas.microsoft.com/office/drawing/2014/main" id="{741A67B5-658D-281C-98F8-3780DD505D9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85398" y="1260041"/>
            <a:ext cx="1146501" cy="1146501"/>
          </a:xfrm>
          <a:prstGeom prst="rect">
            <a:avLst/>
          </a:prstGeom>
        </p:spPr>
      </p:pic>
      <p:pic>
        <p:nvPicPr>
          <p:cNvPr id="42" name="Graphic 41">
            <a:extLst>
              <a:ext uri="{FF2B5EF4-FFF2-40B4-BE49-F238E27FC236}">
                <a16:creationId xmlns:a16="http://schemas.microsoft.com/office/drawing/2014/main" id="{79A158B8-A20D-A17C-DFFA-C7CC23E5A46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71379" y="437727"/>
            <a:ext cx="1146501" cy="1146501"/>
          </a:xfrm>
          <a:prstGeom prst="rect">
            <a:avLst/>
          </a:prstGeom>
        </p:spPr>
      </p:pic>
      <p:pic>
        <p:nvPicPr>
          <p:cNvPr id="44" name="Graphic 43">
            <a:extLst>
              <a:ext uri="{FF2B5EF4-FFF2-40B4-BE49-F238E27FC236}">
                <a16:creationId xmlns:a16="http://schemas.microsoft.com/office/drawing/2014/main" id="{92F66A45-34F7-F2AF-8142-843469F80B7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80327" y="2066854"/>
            <a:ext cx="1146501" cy="1146501"/>
          </a:xfrm>
          <a:prstGeom prst="rect">
            <a:avLst/>
          </a:prstGeom>
        </p:spPr>
      </p:pic>
      <p:pic>
        <p:nvPicPr>
          <p:cNvPr id="46" name="Graphic 45">
            <a:extLst>
              <a:ext uri="{FF2B5EF4-FFF2-40B4-BE49-F238E27FC236}">
                <a16:creationId xmlns:a16="http://schemas.microsoft.com/office/drawing/2014/main" id="{BA05F4CD-30D2-E543-D491-C5DE1B2127E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4914" y="1260041"/>
            <a:ext cx="1146501" cy="1146501"/>
          </a:xfrm>
          <a:prstGeom prst="rect">
            <a:avLst/>
          </a:prstGeom>
        </p:spPr>
      </p:pic>
      <p:pic>
        <p:nvPicPr>
          <p:cNvPr id="49" name="Graphic 48">
            <a:extLst>
              <a:ext uri="{FF2B5EF4-FFF2-40B4-BE49-F238E27FC236}">
                <a16:creationId xmlns:a16="http://schemas.microsoft.com/office/drawing/2014/main" id="{84BD5C11-2C12-8102-CC7C-30659B91DF2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23767" y="2066854"/>
            <a:ext cx="1146501" cy="1146501"/>
          </a:xfrm>
          <a:prstGeom prst="rect">
            <a:avLst/>
          </a:prstGeom>
        </p:spPr>
      </p:pic>
      <p:pic>
        <p:nvPicPr>
          <p:cNvPr id="50" name="Graphic 49">
            <a:extLst>
              <a:ext uri="{FF2B5EF4-FFF2-40B4-BE49-F238E27FC236}">
                <a16:creationId xmlns:a16="http://schemas.microsoft.com/office/drawing/2014/main" id="{8060F91D-2DCD-A3AB-1A0E-520C7D2FBD3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32295"/>
          <a:stretch>
            <a:fillRect/>
          </a:stretch>
        </p:blipFill>
        <p:spPr>
          <a:xfrm>
            <a:off x="9400197" y="15841"/>
            <a:ext cx="1146501" cy="776238"/>
          </a:xfrm>
          <a:custGeom>
            <a:avLst/>
            <a:gdLst>
              <a:gd name="connsiteX0" fmla="*/ 0 w 1146501"/>
              <a:gd name="connsiteY0" fmla="*/ 0 h 776238"/>
              <a:gd name="connsiteX1" fmla="*/ 1146501 w 1146501"/>
              <a:gd name="connsiteY1" fmla="*/ 0 h 776238"/>
              <a:gd name="connsiteX2" fmla="*/ 1146501 w 1146501"/>
              <a:gd name="connsiteY2" fmla="*/ 776238 h 776238"/>
              <a:gd name="connsiteX3" fmla="*/ 0 w 1146501"/>
              <a:gd name="connsiteY3" fmla="*/ 776238 h 776238"/>
            </a:gdLst>
            <a:ahLst/>
            <a:cxnLst>
              <a:cxn ang="0">
                <a:pos x="connsiteX0" y="connsiteY0"/>
              </a:cxn>
              <a:cxn ang="0">
                <a:pos x="connsiteX1" y="connsiteY1"/>
              </a:cxn>
              <a:cxn ang="0">
                <a:pos x="connsiteX2" y="connsiteY2"/>
              </a:cxn>
              <a:cxn ang="0">
                <a:pos x="connsiteX3" y="connsiteY3"/>
              </a:cxn>
            </a:cxnLst>
            <a:rect l="l" t="t" r="r" b="b"/>
            <a:pathLst>
              <a:path w="1146501" h="776238">
                <a:moveTo>
                  <a:pt x="0" y="0"/>
                </a:moveTo>
                <a:lnTo>
                  <a:pt x="1146501" y="0"/>
                </a:lnTo>
                <a:lnTo>
                  <a:pt x="1146501" y="776238"/>
                </a:lnTo>
                <a:lnTo>
                  <a:pt x="0" y="776238"/>
                </a:lnTo>
                <a:close/>
              </a:path>
            </a:pathLst>
          </a:custGeom>
        </p:spPr>
      </p:pic>
      <p:pic>
        <p:nvPicPr>
          <p:cNvPr id="51" name="Graphic 50">
            <a:extLst>
              <a:ext uri="{FF2B5EF4-FFF2-40B4-BE49-F238E27FC236}">
                <a16:creationId xmlns:a16="http://schemas.microsoft.com/office/drawing/2014/main" id="{3B5CC8E1-CAAF-9510-9745-9E9E09BCF0B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84587" y="4577618"/>
            <a:ext cx="1146501" cy="1146501"/>
          </a:xfrm>
          <a:prstGeom prst="rect">
            <a:avLst/>
          </a:prstGeom>
        </p:spPr>
      </p:pic>
      <p:pic>
        <p:nvPicPr>
          <p:cNvPr id="52" name="Graphic 51">
            <a:extLst>
              <a:ext uri="{FF2B5EF4-FFF2-40B4-BE49-F238E27FC236}">
                <a16:creationId xmlns:a16="http://schemas.microsoft.com/office/drawing/2014/main" id="{EA31C650-765B-EC44-45F6-A6433C8CBF2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35823" y="5420333"/>
            <a:ext cx="1146501" cy="1146501"/>
          </a:xfrm>
          <a:prstGeom prst="rect">
            <a:avLst/>
          </a:prstGeom>
        </p:spPr>
      </p:pic>
      <p:pic>
        <p:nvPicPr>
          <p:cNvPr id="54" name="Graphic 53">
            <a:extLst>
              <a:ext uri="{FF2B5EF4-FFF2-40B4-BE49-F238E27FC236}">
                <a16:creationId xmlns:a16="http://schemas.microsoft.com/office/drawing/2014/main" id="{4B161F2C-916B-B02B-A6D1-0C1B0CE03E73}"/>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02100" y="3738612"/>
            <a:ext cx="1146501" cy="1146501"/>
          </a:xfrm>
          <a:prstGeom prst="rect">
            <a:avLst/>
          </a:prstGeom>
        </p:spPr>
      </p:pic>
      <p:pic>
        <p:nvPicPr>
          <p:cNvPr id="55" name="Graphic 54">
            <a:extLst>
              <a:ext uri="{FF2B5EF4-FFF2-40B4-BE49-F238E27FC236}">
                <a16:creationId xmlns:a16="http://schemas.microsoft.com/office/drawing/2014/main" id="{44A28724-8665-CFF4-F183-6E41E7192C4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97257" y="2066854"/>
            <a:ext cx="1146501" cy="1146501"/>
          </a:xfrm>
          <a:prstGeom prst="rect">
            <a:avLst/>
          </a:prstGeom>
        </p:spPr>
      </p:pic>
      <p:pic>
        <p:nvPicPr>
          <p:cNvPr id="57" name="Graphic 56">
            <a:extLst>
              <a:ext uri="{FF2B5EF4-FFF2-40B4-BE49-F238E27FC236}">
                <a16:creationId xmlns:a16="http://schemas.microsoft.com/office/drawing/2014/main" id="{E1908D95-CF0D-649F-6610-F8CA9AAD341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88599" y="1260041"/>
            <a:ext cx="1146501" cy="1146501"/>
          </a:xfrm>
          <a:prstGeom prst="rect">
            <a:avLst/>
          </a:prstGeom>
        </p:spPr>
      </p:pic>
      <p:pic>
        <p:nvPicPr>
          <p:cNvPr id="58" name="Graphic 57">
            <a:extLst>
              <a:ext uri="{FF2B5EF4-FFF2-40B4-BE49-F238E27FC236}">
                <a16:creationId xmlns:a16="http://schemas.microsoft.com/office/drawing/2014/main" id="{80D003BC-9B70-96A2-53EA-A85A70010722}"/>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35895" y="2066854"/>
            <a:ext cx="1146501" cy="1146501"/>
          </a:xfrm>
          <a:prstGeom prst="rect">
            <a:avLst/>
          </a:prstGeom>
        </p:spPr>
      </p:pic>
      <p:pic>
        <p:nvPicPr>
          <p:cNvPr id="60" name="Graphic 59">
            <a:extLst>
              <a:ext uri="{FF2B5EF4-FFF2-40B4-BE49-F238E27FC236}">
                <a16:creationId xmlns:a16="http://schemas.microsoft.com/office/drawing/2014/main" id="{2578FC0B-8177-BC6F-9334-A4C907A3F6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80867" y="437727"/>
            <a:ext cx="1146501" cy="1146501"/>
          </a:xfrm>
          <a:prstGeom prst="rect">
            <a:avLst/>
          </a:prstGeom>
        </p:spPr>
      </p:pic>
      <p:pic>
        <p:nvPicPr>
          <p:cNvPr id="61" name="Graphic 60">
            <a:extLst>
              <a:ext uri="{FF2B5EF4-FFF2-40B4-BE49-F238E27FC236}">
                <a16:creationId xmlns:a16="http://schemas.microsoft.com/office/drawing/2014/main" id="{618EAB2D-C730-A378-70B5-E7FA11387799}"/>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53622" y="437727"/>
            <a:ext cx="1146501" cy="1146501"/>
          </a:xfrm>
          <a:prstGeom prst="rect">
            <a:avLst/>
          </a:prstGeom>
        </p:spPr>
      </p:pic>
      <p:pic>
        <p:nvPicPr>
          <p:cNvPr id="62" name="Graphic 61">
            <a:extLst>
              <a:ext uri="{FF2B5EF4-FFF2-40B4-BE49-F238E27FC236}">
                <a16:creationId xmlns:a16="http://schemas.microsoft.com/office/drawing/2014/main" id="{2579C343-859C-2F5F-5DEE-7FDF389C592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0287"/>
          <a:stretch>
            <a:fillRect/>
          </a:stretch>
        </p:blipFill>
        <p:spPr>
          <a:xfrm>
            <a:off x="3862315" y="-7182"/>
            <a:ext cx="1146501" cy="799261"/>
          </a:xfrm>
          <a:custGeom>
            <a:avLst/>
            <a:gdLst>
              <a:gd name="connsiteX0" fmla="*/ 0 w 1146501"/>
              <a:gd name="connsiteY0" fmla="*/ 0 h 799261"/>
              <a:gd name="connsiteX1" fmla="*/ 1146501 w 1146501"/>
              <a:gd name="connsiteY1" fmla="*/ 0 h 799261"/>
              <a:gd name="connsiteX2" fmla="*/ 1146501 w 1146501"/>
              <a:gd name="connsiteY2" fmla="*/ 799261 h 799261"/>
              <a:gd name="connsiteX3" fmla="*/ 0 w 1146501"/>
              <a:gd name="connsiteY3" fmla="*/ 799261 h 799261"/>
            </a:gdLst>
            <a:ahLst/>
            <a:cxnLst>
              <a:cxn ang="0">
                <a:pos x="connsiteX0" y="connsiteY0"/>
              </a:cxn>
              <a:cxn ang="0">
                <a:pos x="connsiteX1" y="connsiteY1"/>
              </a:cxn>
              <a:cxn ang="0">
                <a:pos x="connsiteX2" y="connsiteY2"/>
              </a:cxn>
              <a:cxn ang="0">
                <a:pos x="connsiteX3" y="connsiteY3"/>
              </a:cxn>
            </a:cxnLst>
            <a:rect l="l" t="t" r="r" b="b"/>
            <a:pathLst>
              <a:path w="1146501" h="799261">
                <a:moveTo>
                  <a:pt x="0" y="0"/>
                </a:moveTo>
                <a:lnTo>
                  <a:pt x="1146501" y="0"/>
                </a:lnTo>
                <a:lnTo>
                  <a:pt x="1146501" y="799261"/>
                </a:lnTo>
                <a:lnTo>
                  <a:pt x="0" y="799261"/>
                </a:lnTo>
                <a:close/>
              </a:path>
            </a:pathLst>
          </a:custGeom>
        </p:spPr>
      </p:pic>
      <p:pic>
        <p:nvPicPr>
          <p:cNvPr id="63" name="Graphic 62">
            <a:extLst>
              <a:ext uri="{FF2B5EF4-FFF2-40B4-BE49-F238E27FC236}">
                <a16:creationId xmlns:a16="http://schemas.microsoft.com/office/drawing/2014/main" id="{1BF0F389-4DCF-34C5-5277-BA882D846B5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0287"/>
          <a:stretch>
            <a:fillRect/>
          </a:stretch>
        </p:blipFill>
        <p:spPr>
          <a:xfrm>
            <a:off x="2038045" y="-7182"/>
            <a:ext cx="1146501" cy="799261"/>
          </a:xfrm>
          <a:custGeom>
            <a:avLst/>
            <a:gdLst>
              <a:gd name="connsiteX0" fmla="*/ 0 w 1146501"/>
              <a:gd name="connsiteY0" fmla="*/ 0 h 799261"/>
              <a:gd name="connsiteX1" fmla="*/ 1146501 w 1146501"/>
              <a:gd name="connsiteY1" fmla="*/ 0 h 799261"/>
              <a:gd name="connsiteX2" fmla="*/ 1146501 w 1146501"/>
              <a:gd name="connsiteY2" fmla="*/ 799261 h 799261"/>
              <a:gd name="connsiteX3" fmla="*/ 0 w 1146501"/>
              <a:gd name="connsiteY3" fmla="*/ 799261 h 799261"/>
            </a:gdLst>
            <a:ahLst/>
            <a:cxnLst>
              <a:cxn ang="0">
                <a:pos x="connsiteX0" y="connsiteY0"/>
              </a:cxn>
              <a:cxn ang="0">
                <a:pos x="connsiteX1" y="connsiteY1"/>
              </a:cxn>
              <a:cxn ang="0">
                <a:pos x="connsiteX2" y="connsiteY2"/>
              </a:cxn>
              <a:cxn ang="0">
                <a:pos x="connsiteX3" y="connsiteY3"/>
              </a:cxn>
            </a:cxnLst>
            <a:rect l="l" t="t" r="r" b="b"/>
            <a:pathLst>
              <a:path w="1146501" h="799261">
                <a:moveTo>
                  <a:pt x="0" y="0"/>
                </a:moveTo>
                <a:lnTo>
                  <a:pt x="1146501" y="0"/>
                </a:lnTo>
                <a:lnTo>
                  <a:pt x="1146501" y="799261"/>
                </a:lnTo>
                <a:lnTo>
                  <a:pt x="0" y="799261"/>
                </a:lnTo>
                <a:close/>
              </a:path>
            </a:pathLst>
          </a:custGeom>
        </p:spPr>
      </p:pic>
      <p:pic>
        <p:nvPicPr>
          <p:cNvPr id="64" name="Graphic 63">
            <a:extLst>
              <a:ext uri="{FF2B5EF4-FFF2-40B4-BE49-F238E27FC236}">
                <a16:creationId xmlns:a16="http://schemas.microsoft.com/office/drawing/2014/main" id="{818ADD4F-0E8A-70E0-3E4B-1592AF8C9A96}"/>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0913"/>
          <a:stretch>
            <a:fillRect/>
          </a:stretch>
        </p:blipFill>
        <p:spPr>
          <a:xfrm>
            <a:off x="102843" y="0"/>
            <a:ext cx="1146501" cy="792079"/>
          </a:xfrm>
          <a:custGeom>
            <a:avLst/>
            <a:gdLst>
              <a:gd name="connsiteX0" fmla="*/ 0 w 1146501"/>
              <a:gd name="connsiteY0" fmla="*/ 0 h 792079"/>
              <a:gd name="connsiteX1" fmla="*/ 1146501 w 1146501"/>
              <a:gd name="connsiteY1" fmla="*/ 0 h 792079"/>
              <a:gd name="connsiteX2" fmla="*/ 1146501 w 1146501"/>
              <a:gd name="connsiteY2" fmla="*/ 792079 h 792079"/>
              <a:gd name="connsiteX3" fmla="*/ 0 w 1146501"/>
              <a:gd name="connsiteY3" fmla="*/ 792079 h 792079"/>
            </a:gdLst>
            <a:ahLst/>
            <a:cxnLst>
              <a:cxn ang="0">
                <a:pos x="connsiteX0" y="connsiteY0"/>
              </a:cxn>
              <a:cxn ang="0">
                <a:pos x="connsiteX1" y="connsiteY1"/>
              </a:cxn>
              <a:cxn ang="0">
                <a:pos x="connsiteX2" y="connsiteY2"/>
              </a:cxn>
              <a:cxn ang="0">
                <a:pos x="connsiteX3" y="connsiteY3"/>
              </a:cxn>
            </a:cxnLst>
            <a:rect l="l" t="t" r="r" b="b"/>
            <a:pathLst>
              <a:path w="1146501" h="792079">
                <a:moveTo>
                  <a:pt x="0" y="0"/>
                </a:moveTo>
                <a:lnTo>
                  <a:pt x="1146501" y="0"/>
                </a:lnTo>
                <a:lnTo>
                  <a:pt x="1146501" y="792079"/>
                </a:lnTo>
                <a:lnTo>
                  <a:pt x="0" y="792079"/>
                </a:lnTo>
                <a:close/>
              </a:path>
            </a:pathLst>
          </a:custGeom>
        </p:spPr>
      </p:pic>
      <p:pic>
        <p:nvPicPr>
          <p:cNvPr id="65" name="Graphic 64">
            <a:extLst>
              <a:ext uri="{FF2B5EF4-FFF2-40B4-BE49-F238E27FC236}">
                <a16:creationId xmlns:a16="http://schemas.microsoft.com/office/drawing/2014/main" id="{BC93704E-B9FD-5EB7-5987-AFAA4EAC0584}"/>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3677" y="1260041"/>
            <a:ext cx="1146501" cy="1146501"/>
          </a:xfrm>
          <a:prstGeom prst="rect">
            <a:avLst/>
          </a:prstGeom>
        </p:spPr>
      </p:pic>
      <p:pic>
        <p:nvPicPr>
          <p:cNvPr id="66" name="Graphic 65">
            <a:extLst>
              <a:ext uri="{FF2B5EF4-FFF2-40B4-BE49-F238E27FC236}">
                <a16:creationId xmlns:a16="http://schemas.microsoft.com/office/drawing/2014/main" id="{B54058BB-74F1-5A19-49FC-EBB9FFEA0F2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487822" y="6249189"/>
            <a:ext cx="1146501" cy="1146501"/>
          </a:xfrm>
          <a:custGeom>
            <a:avLst/>
            <a:gdLst>
              <a:gd name="connsiteX0" fmla="*/ 0 w 1146501"/>
              <a:gd name="connsiteY0" fmla="*/ 0 h 1146501"/>
              <a:gd name="connsiteX1" fmla="*/ 1146501 w 1146501"/>
              <a:gd name="connsiteY1" fmla="*/ 0 h 1146501"/>
              <a:gd name="connsiteX2" fmla="*/ 1146501 w 1146501"/>
              <a:gd name="connsiteY2" fmla="*/ 610794 h 1146501"/>
              <a:gd name="connsiteX3" fmla="*/ 121251 w 1146501"/>
              <a:gd name="connsiteY3" fmla="*/ 610794 h 1146501"/>
              <a:gd name="connsiteX4" fmla="*/ 121251 w 1146501"/>
              <a:gd name="connsiteY4" fmla="*/ 1146501 h 1146501"/>
              <a:gd name="connsiteX5" fmla="*/ 0 w 1146501"/>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610794"/>
                </a:lnTo>
                <a:lnTo>
                  <a:pt x="121251" y="610794"/>
                </a:lnTo>
                <a:lnTo>
                  <a:pt x="121251" y="1146501"/>
                </a:lnTo>
                <a:lnTo>
                  <a:pt x="0" y="1146501"/>
                </a:lnTo>
                <a:close/>
              </a:path>
            </a:pathLst>
          </a:custGeom>
        </p:spPr>
      </p:pic>
      <p:pic>
        <p:nvPicPr>
          <p:cNvPr id="67" name="Graphic 66">
            <a:extLst>
              <a:ext uri="{FF2B5EF4-FFF2-40B4-BE49-F238E27FC236}">
                <a16:creationId xmlns:a16="http://schemas.microsoft.com/office/drawing/2014/main" id="{13C7C33B-5E69-0BB7-1186-47444ED148D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55690" y="6264106"/>
            <a:ext cx="1146501" cy="1146501"/>
          </a:xfrm>
          <a:custGeom>
            <a:avLst/>
            <a:gdLst>
              <a:gd name="connsiteX0" fmla="*/ 0 w 1146501"/>
              <a:gd name="connsiteY0" fmla="*/ 0 h 1146501"/>
              <a:gd name="connsiteX1" fmla="*/ 1146501 w 1146501"/>
              <a:gd name="connsiteY1" fmla="*/ 0 h 1146501"/>
              <a:gd name="connsiteX2" fmla="*/ 1146501 w 1146501"/>
              <a:gd name="connsiteY2" fmla="*/ 595877 h 1146501"/>
              <a:gd name="connsiteX3" fmla="*/ 96976 w 1146501"/>
              <a:gd name="connsiteY3" fmla="*/ 595877 h 1146501"/>
              <a:gd name="connsiteX4" fmla="*/ 96976 w 1146501"/>
              <a:gd name="connsiteY4" fmla="*/ 1146501 h 1146501"/>
              <a:gd name="connsiteX5" fmla="*/ 0 w 1146501"/>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595877"/>
                </a:lnTo>
                <a:lnTo>
                  <a:pt x="96976" y="595877"/>
                </a:lnTo>
                <a:lnTo>
                  <a:pt x="96976" y="1146501"/>
                </a:lnTo>
                <a:lnTo>
                  <a:pt x="0" y="1146501"/>
                </a:lnTo>
                <a:close/>
              </a:path>
            </a:pathLst>
          </a:custGeom>
        </p:spPr>
      </p:pic>
      <p:pic>
        <p:nvPicPr>
          <p:cNvPr id="68" name="Graphic 67">
            <a:extLst>
              <a:ext uri="{FF2B5EF4-FFF2-40B4-BE49-F238E27FC236}">
                <a16:creationId xmlns:a16="http://schemas.microsoft.com/office/drawing/2014/main" id="{CE243864-C305-0F63-E3B8-AEB368273EE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585845" y="6264106"/>
            <a:ext cx="1146501" cy="1146501"/>
          </a:xfrm>
          <a:custGeom>
            <a:avLst/>
            <a:gdLst>
              <a:gd name="connsiteX0" fmla="*/ 0 w 1146501"/>
              <a:gd name="connsiteY0" fmla="*/ 0 h 1146501"/>
              <a:gd name="connsiteX1" fmla="*/ 1146501 w 1146501"/>
              <a:gd name="connsiteY1" fmla="*/ 0 h 1146501"/>
              <a:gd name="connsiteX2" fmla="*/ 1146501 w 1146501"/>
              <a:gd name="connsiteY2" fmla="*/ 1146501 h 1146501"/>
              <a:gd name="connsiteX3" fmla="*/ 1024755 w 1146501"/>
              <a:gd name="connsiteY3" fmla="*/ 1146501 h 1146501"/>
              <a:gd name="connsiteX4" fmla="*/ 1024755 w 1146501"/>
              <a:gd name="connsiteY4" fmla="*/ 595877 h 1146501"/>
              <a:gd name="connsiteX5" fmla="*/ 0 w 1146501"/>
              <a:gd name="connsiteY5" fmla="*/ 595877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1146501"/>
                </a:lnTo>
                <a:lnTo>
                  <a:pt x="1024755" y="1146501"/>
                </a:lnTo>
                <a:lnTo>
                  <a:pt x="1024755" y="595877"/>
                </a:lnTo>
                <a:lnTo>
                  <a:pt x="0" y="595877"/>
                </a:lnTo>
                <a:close/>
              </a:path>
            </a:pathLst>
          </a:custGeom>
        </p:spPr>
      </p:pic>
      <p:pic>
        <p:nvPicPr>
          <p:cNvPr id="69" name="Graphic 68">
            <a:extLst>
              <a:ext uri="{FF2B5EF4-FFF2-40B4-BE49-F238E27FC236}">
                <a16:creationId xmlns:a16="http://schemas.microsoft.com/office/drawing/2014/main" id="{B55D3D64-4EA3-B4D9-3EAC-240A3BB223D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414380" y="6264106"/>
            <a:ext cx="1146501" cy="1146501"/>
          </a:xfrm>
          <a:custGeom>
            <a:avLst/>
            <a:gdLst>
              <a:gd name="connsiteX0" fmla="*/ 0 w 1146501"/>
              <a:gd name="connsiteY0" fmla="*/ 0 h 1146501"/>
              <a:gd name="connsiteX1" fmla="*/ 1146501 w 1146501"/>
              <a:gd name="connsiteY1" fmla="*/ 0 h 1146501"/>
              <a:gd name="connsiteX2" fmla="*/ 1146501 w 1146501"/>
              <a:gd name="connsiteY2" fmla="*/ 595877 h 1146501"/>
              <a:gd name="connsiteX3" fmla="*/ 98197 w 1146501"/>
              <a:gd name="connsiteY3" fmla="*/ 595877 h 1146501"/>
              <a:gd name="connsiteX4" fmla="*/ 98197 w 1146501"/>
              <a:gd name="connsiteY4" fmla="*/ 1146501 h 1146501"/>
              <a:gd name="connsiteX5" fmla="*/ 0 w 1146501"/>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6501" h="1146501">
                <a:moveTo>
                  <a:pt x="0" y="0"/>
                </a:moveTo>
                <a:lnTo>
                  <a:pt x="1146501" y="0"/>
                </a:lnTo>
                <a:lnTo>
                  <a:pt x="1146501" y="595877"/>
                </a:lnTo>
                <a:lnTo>
                  <a:pt x="98197" y="595877"/>
                </a:lnTo>
                <a:lnTo>
                  <a:pt x="98197" y="1146501"/>
                </a:lnTo>
                <a:lnTo>
                  <a:pt x="0" y="1146501"/>
                </a:lnTo>
                <a:close/>
              </a:path>
            </a:pathLst>
          </a:custGeom>
        </p:spPr>
      </p:pic>
      <p:pic>
        <p:nvPicPr>
          <p:cNvPr id="70" name="Graphic 69">
            <a:extLst>
              <a:ext uri="{FF2B5EF4-FFF2-40B4-BE49-F238E27FC236}">
                <a16:creationId xmlns:a16="http://schemas.microsoft.com/office/drawing/2014/main" id="{90A0EED6-A8BF-C232-886E-97334084C30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r="20650"/>
          <a:stretch>
            <a:fillRect/>
          </a:stretch>
        </p:blipFill>
        <p:spPr>
          <a:xfrm>
            <a:off x="11282248" y="6248866"/>
            <a:ext cx="909752" cy="1146501"/>
          </a:xfrm>
          <a:custGeom>
            <a:avLst/>
            <a:gdLst>
              <a:gd name="connsiteX0" fmla="*/ 0 w 909752"/>
              <a:gd name="connsiteY0" fmla="*/ 0 h 1146501"/>
              <a:gd name="connsiteX1" fmla="*/ 909752 w 909752"/>
              <a:gd name="connsiteY1" fmla="*/ 0 h 1146501"/>
              <a:gd name="connsiteX2" fmla="*/ 909752 w 909752"/>
              <a:gd name="connsiteY2" fmla="*/ 611117 h 1146501"/>
              <a:gd name="connsiteX3" fmla="*/ 55225 w 909752"/>
              <a:gd name="connsiteY3" fmla="*/ 611117 h 1146501"/>
              <a:gd name="connsiteX4" fmla="*/ 55225 w 909752"/>
              <a:gd name="connsiteY4" fmla="*/ 1146501 h 1146501"/>
              <a:gd name="connsiteX5" fmla="*/ 0 w 909752"/>
              <a:gd name="connsiteY5" fmla="*/ 1146501 h 114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752" h="1146501">
                <a:moveTo>
                  <a:pt x="0" y="0"/>
                </a:moveTo>
                <a:lnTo>
                  <a:pt x="909752" y="0"/>
                </a:lnTo>
                <a:lnTo>
                  <a:pt x="909752" y="611117"/>
                </a:lnTo>
                <a:lnTo>
                  <a:pt x="55225" y="611117"/>
                </a:lnTo>
                <a:lnTo>
                  <a:pt x="55225" y="1146501"/>
                </a:lnTo>
                <a:lnTo>
                  <a:pt x="0" y="1146501"/>
                </a:lnTo>
                <a:close/>
              </a:path>
            </a:pathLst>
          </a:custGeom>
        </p:spPr>
      </p:pic>
      <p:sp>
        <p:nvSpPr>
          <p:cNvPr id="82" name="Text Placeholder 81">
            <a:extLst>
              <a:ext uri="{FF2B5EF4-FFF2-40B4-BE49-F238E27FC236}">
                <a16:creationId xmlns:a16="http://schemas.microsoft.com/office/drawing/2014/main" id="{71566C01-8BD4-5D0D-55FA-6675D9FA21BB}"/>
              </a:ext>
            </a:extLst>
          </p:cNvPr>
          <p:cNvSpPr>
            <a:spLocks noGrp="1"/>
          </p:cNvSpPr>
          <p:nvPr>
            <p:ph type="body" sz="quarter" idx="10" hasCustomPrompt="1"/>
          </p:nvPr>
        </p:nvSpPr>
        <p:spPr>
          <a:xfrm>
            <a:off x="582408" y="4768426"/>
            <a:ext cx="5530850" cy="430887"/>
          </a:xfrm>
        </p:spPr>
        <p:txBody>
          <a:bodyPr/>
          <a:lstStyle>
            <a:lvl1pPr marL="0" indent="0">
              <a:buNone/>
              <a:defRPr b="0">
                <a:latin typeface="+mj-lt"/>
              </a:defRPr>
            </a:lvl1pPr>
          </a:lstStyle>
          <a:p>
            <a:pPr lvl="0"/>
            <a:r>
              <a:rPr lang="en-US" dirty="0"/>
              <a:t>Name</a:t>
            </a:r>
          </a:p>
        </p:txBody>
      </p:sp>
      <p:sp>
        <p:nvSpPr>
          <p:cNvPr id="87" name="Text Placeholder 86">
            <a:extLst>
              <a:ext uri="{FF2B5EF4-FFF2-40B4-BE49-F238E27FC236}">
                <a16:creationId xmlns:a16="http://schemas.microsoft.com/office/drawing/2014/main" id="{CFA3FFDC-6748-FA16-8FF5-125BD6B38120}"/>
              </a:ext>
            </a:extLst>
          </p:cNvPr>
          <p:cNvSpPr>
            <a:spLocks noGrp="1"/>
          </p:cNvSpPr>
          <p:nvPr>
            <p:ph type="body" sz="quarter" idx="11" hasCustomPrompt="1"/>
          </p:nvPr>
        </p:nvSpPr>
        <p:spPr>
          <a:xfrm>
            <a:off x="584103" y="5311999"/>
            <a:ext cx="1949450" cy="307777"/>
          </a:xfrm>
        </p:spPr>
        <p:txBody>
          <a:bodyPr/>
          <a:lstStyle>
            <a:lvl1pPr marL="0" indent="0">
              <a:buNone/>
              <a:defRPr sz="2000"/>
            </a:lvl1pPr>
          </a:lstStyle>
          <a:p>
            <a:pPr lvl="0"/>
            <a:r>
              <a:rPr lang="en-US" dirty="0"/>
              <a:t>Title/Social</a:t>
            </a:r>
          </a:p>
        </p:txBody>
      </p:sp>
    </p:spTree>
    <p:extLst>
      <p:ext uri="{BB962C8B-B14F-4D97-AF65-F5344CB8AC3E}">
        <p14:creationId xmlns:p14="http://schemas.microsoft.com/office/powerpoint/2010/main" val="36804718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9074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0166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0613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65714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84734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90108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77450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662938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291346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1072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16125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48087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752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057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88221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31790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25048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97044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18025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590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259063" y="2101837"/>
            <a:ext cx="1950240" cy="195024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8263"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20880" y="2101837"/>
            <a:ext cx="1950240" cy="195024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450080"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982697" y="2101837"/>
            <a:ext cx="1950240" cy="195024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11897"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46540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7098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743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21740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5921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7616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3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2302"/>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hasCustomPrompt="1"/>
          </p:nvPr>
        </p:nvSpPr>
        <p:spPr>
          <a:xfrm>
            <a:off x="584200" y="3152001"/>
            <a:ext cx="3468956" cy="553998"/>
          </a:xfrm>
        </p:spPr>
        <p:txBody>
          <a:bodyPr anchor="ctr" anchorCtr="0"/>
          <a:lstStyle>
            <a:lvl1pPr>
              <a:defRPr sz="3600">
                <a:solidFill>
                  <a:schemeClr val="tx1"/>
                </a:solidFill>
              </a:defRPr>
            </a:lvl1pPr>
          </a:lstStyle>
          <a:p>
            <a:r>
              <a:rPr lang="en-US"/>
              <a:t>Title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63365"/>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549173"/>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810236"/>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4496045"/>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4757108"/>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2" name="Straight Connector 1">
            <a:extLst>
              <a:ext uri="{FF2B5EF4-FFF2-40B4-BE49-F238E27FC236}">
                <a16:creationId xmlns:a16="http://schemas.microsoft.com/office/drawing/2014/main" id="{E6AF2D35-C1D3-48B6-9217-661D43FEB053}"/>
              </a:ext>
              <a:ext uri="{C183D7F6-B498-43B3-948B-1728B52AA6E4}">
                <adec:decorative xmlns:adec="http://schemas.microsoft.com/office/drawing/2017/decorative" val="1"/>
              </a:ext>
            </a:extLst>
          </p:cNvPr>
          <p:cNvCxnSpPr>
            <a:cxnSpLocks/>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4291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gray)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954500" y="976233"/>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4899674" y="1890565"/>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4899674" y="744753"/>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4899674" y="5328001"/>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4899674" y="4182189"/>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4899674" y="3036377"/>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userDrawn="1">
            <p:ph type="body" sz="quarter" idx="11"/>
          </p:nvPr>
        </p:nvSpPr>
        <p:spPr>
          <a:xfrm>
            <a:off x="5954500" y="2122045"/>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userDrawn="1">
            <p:ph type="body" sz="quarter" idx="12"/>
          </p:nvPr>
        </p:nvSpPr>
        <p:spPr>
          <a:xfrm>
            <a:off x="5954500" y="3267857"/>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userDrawn="1">
            <p:ph type="body" sz="quarter" idx="13"/>
          </p:nvPr>
        </p:nvSpPr>
        <p:spPr>
          <a:xfrm>
            <a:off x="5954500" y="4413669"/>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userDrawn="1">
            <p:ph type="body" sz="quarter" idx="14"/>
          </p:nvPr>
        </p:nvSpPr>
        <p:spPr>
          <a:xfrm>
            <a:off x="5954500" y="5559481"/>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888969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gray)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9888050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428248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860622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85836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49377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50504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363999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181438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68617"/>
            <a:ext cx="1253109" cy="510778"/>
          </a:xfrm>
          <a:prstGeom prst="roundRect">
            <a:avLst/>
          </a:prstGeom>
          <a:noFill/>
          <a:ln w="19050">
            <a:gradFill>
              <a:gsLst>
                <a:gs pos="0">
                  <a:schemeClr val="accent4">
                    <a:lumMod val="75000"/>
                  </a:schemeClr>
                </a:gs>
                <a:gs pos="100000">
                  <a:schemeClr val="accent3">
                    <a:lumMod val="75000"/>
                  </a:schemeClr>
                </a:gs>
                <a:gs pos="51000">
                  <a:schemeClr val="accent4"/>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1441224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89954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07552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1441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35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791201" y="0"/>
            <a:ext cx="6398234"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791201" y="0"/>
            <a:ext cx="3166532" cy="492314"/>
          </a:xfrm>
          <a:solidFill>
            <a:schemeClr val="bg1">
              <a:lumMod val="50000"/>
            </a:schemeClr>
          </a:solidFill>
        </p:spPr>
        <p:txBody>
          <a:bodyPr lIns="182880"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35133" y="709187"/>
            <a:ext cx="6112934" cy="369332"/>
          </a:xfrm>
        </p:spPr>
        <p:txBody>
          <a:bodyPr/>
          <a:lstStyle>
            <a:lvl1pPr marL="0" indent="0">
              <a:buNone/>
              <a:tabLst/>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799300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430165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31699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7127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7734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456711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62440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56593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707" r:id="rId34"/>
    <p:sldLayoutId id="2147483708" r:id="rId35"/>
    <p:sldLayoutId id="2147483711" r:id="rId36"/>
    <p:sldLayoutId id="2147483694" r:id="rId37"/>
    <p:sldLayoutId id="2147483695" r:id="rId38"/>
    <p:sldLayoutId id="2147483696" r:id="rId39"/>
    <p:sldLayoutId id="2147483697" r:id="rId40"/>
    <p:sldLayoutId id="2147483698" r:id="rId41"/>
    <p:sldLayoutId id="2147483699" r:id="rId42"/>
    <p:sldLayoutId id="2147483700" r:id="rId43"/>
    <p:sldLayoutId id="2147483701" r:id="rId44"/>
    <p:sldLayoutId id="2147483702" r:id="rId45"/>
    <p:sldLayoutId id="2147483703" r:id="rId46"/>
    <p:sldLayoutId id="2147483704" r:id="rId47"/>
    <p:sldLayoutId id="2147483705" r:id="rId48"/>
    <p:sldLayoutId id="2147483706"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18" Type="http://schemas.openxmlformats.org/officeDocument/2006/relationships/image" Target="../media/image4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17" Type="http://schemas.openxmlformats.org/officeDocument/2006/relationships/image" Target="../media/image41.png"/><Relationship Id="rId2" Type="http://schemas.openxmlformats.org/officeDocument/2006/relationships/notesSlide" Target="../notesSlides/notesSlide1.xml"/><Relationship Id="rId16" Type="http://schemas.openxmlformats.org/officeDocument/2006/relationships/image" Target="../media/image40.svg"/><Relationship Id="rId1" Type="http://schemas.openxmlformats.org/officeDocument/2006/relationships/slideLayout" Target="../slideLayouts/slideLayout11.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svg"/><Relationship Id="rId19" Type="http://schemas.openxmlformats.org/officeDocument/2006/relationships/hyperlink" Target="https://aka.ms/radius/discord" TargetMode="External"/><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10.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svg"/><Relationship Id="rId18" Type="http://schemas.openxmlformats.org/officeDocument/2006/relationships/image" Target="../media/image130.png"/><Relationship Id="rId3" Type="http://schemas.openxmlformats.org/officeDocument/2006/relationships/image" Target="../media/image116.svg"/><Relationship Id="rId7" Type="http://schemas.openxmlformats.org/officeDocument/2006/relationships/image" Target="../media/image49.png"/><Relationship Id="rId12" Type="http://schemas.openxmlformats.org/officeDocument/2006/relationships/image" Target="../media/image124.png"/><Relationship Id="rId17" Type="http://schemas.openxmlformats.org/officeDocument/2006/relationships/image" Target="../media/image129.svg"/><Relationship Id="rId2" Type="http://schemas.openxmlformats.org/officeDocument/2006/relationships/image" Target="../media/image115.png"/><Relationship Id="rId16" Type="http://schemas.openxmlformats.org/officeDocument/2006/relationships/image" Target="../media/image128.png"/><Relationship Id="rId1" Type="http://schemas.openxmlformats.org/officeDocument/2006/relationships/slideLayout" Target="../slideLayouts/slideLayout46.xml"/><Relationship Id="rId6" Type="http://schemas.openxmlformats.org/officeDocument/2006/relationships/image" Target="../media/image119.svg"/><Relationship Id="rId11" Type="http://schemas.openxmlformats.org/officeDocument/2006/relationships/image" Target="../media/image123.svg"/><Relationship Id="rId5" Type="http://schemas.openxmlformats.org/officeDocument/2006/relationships/image" Target="../media/image118.png"/><Relationship Id="rId15" Type="http://schemas.openxmlformats.org/officeDocument/2006/relationships/image" Target="../media/image127.jpeg"/><Relationship Id="rId10" Type="http://schemas.openxmlformats.org/officeDocument/2006/relationships/image" Target="../media/image122.png"/><Relationship Id="rId4" Type="http://schemas.openxmlformats.org/officeDocument/2006/relationships/image" Target="../media/image117.jpeg"/><Relationship Id="rId9" Type="http://schemas.openxmlformats.org/officeDocument/2006/relationships/image" Target="../media/image121.png"/><Relationship Id="rId14" Type="http://schemas.openxmlformats.org/officeDocument/2006/relationships/image" Target="../media/image126.png"/></Relationships>
</file>

<file path=ppt/slides/_rels/slide11.xml.rels><?xml version="1.0" encoding="UTF-8" standalone="yes"?>
<Relationships xmlns="http://schemas.openxmlformats.org/package/2006/relationships"><Relationship Id="rId8" Type="http://schemas.openxmlformats.org/officeDocument/2006/relationships/image" Target="../media/image136.svg"/><Relationship Id="rId13" Type="http://schemas.openxmlformats.org/officeDocument/2006/relationships/image" Target="../media/image141.sv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46.xml"/><Relationship Id="rId6" Type="http://schemas.openxmlformats.org/officeDocument/2006/relationships/image" Target="../media/image134.svg"/><Relationship Id="rId11" Type="http://schemas.openxmlformats.org/officeDocument/2006/relationships/image" Target="../media/image139.png"/><Relationship Id="rId5" Type="http://schemas.openxmlformats.org/officeDocument/2006/relationships/image" Target="../media/image133.png"/><Relationship Id="rId10" Type="http://schemas.openxmlformats.org/officeDocument/2006/relationships/image" Target="../media/image138.svg"/><Relationship Id="rId4" Type="http://schemas.openxmlformats.org/officeDocument/2006/relationships/image" Target="../media/image132.svg"/><Relationship Id="rId9" Type="http://schemas.openxmlformats.org/officeDocument/2006/relationships/image" Target="../media/image137.png"/></Relationships>
</file>

<file path=ppt/slides/_rels/slide12.xml.rels><?xml version="1.0" encoding="UTF-8" standalone="yes"?>
<Relationships xmlns="http://schemas.openxmlformats.org/package/2006/relationships"><Relationship Id="rId8" Type="http://schemas.openxmlformats.org/officeDocument/2006/relationships/image" Target="../media/image136.svg"/><Relationship Id="rId13" Type="http://schemas.openxmlformats.org/officeDocument/2006/relationships/image" Target="../media/image141.svg"/><Relationship Id="rId18" Type="http://schemas.openxmlformats.org/officeDocument/2006/relationships/image" Target="../media/image145.png"/><Relationship Id="rId26" Type="http://schemas.openxmlformats.org/officeDocument/2006/relationships/image" Target="../media/image49.png"/><Relationship Id="rId3" Type="http://schemas.openxmlformats.org/officeDocument/2006/relationships/image" Target="../media/image131.png"/><Relationship Id="rId21" Type="http://schemas.openxmlformats.org/officeDocument/2006/relationships/image" Target="../media/image148.sv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4.svg"/><Relationship Id="rId25" Type="http://schemas.openxmlformats.org/officeDocument/2006/relationships/image" Target="../media/image56.svg"/><Relationship Id="rId2" Type="http://schemas.openxmlformats.org/officeDocument/2006/relationships/notesSlide" Target="../notesSlides/notesSlide10.xml"/><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slideLayout" Target="../slideLayouts/slideLayout46.xml"/><Relationship Id="rId6" Type="http://schemas.openxmlformats.org/officeDocument/2006/relationships/image" Target="../media/image134.svg"/><Relationship Id="rId11" Type="http://schemas.openxmlformats.org/officeDocument/2006/relationships/image" Target="../media/image139.png"/><Relationship Id="rId24" Type="http://schemas.openxmlformats.org/officeDocument/2006/relationships/image" Target="../media/image55.png"/><Relationship Id="rId5" Type="http://schemas.openxmlformats.org/officeDocument/2006/relationships/image" Target="../media/image133.png"/><Relationship Id="rId15" Type="http://schemas.openxmlformats.org/officeDocument/2006/relationships/image" Target="../media/image142.svg"/><Relationship Id="rId23" Type="http://schemas.openxmlformats.org/officeDocument/2006/relationships/image" Target="../media/image150.svg"/><Relationship Id="rId10" Type="http://schemas.openxmlformats.org/officeDocument/2006/relationships/image" Target="../media/image138.svg"/><Relationship Id="rId19" Type="http://schemas.openxmlformats.org/officeDocument/2006/relationships/image" Target="../media/image146.svg"/><Relationship Id="rId4" Type="http://schemas.openxmlformats.org/officeDocument/2006/relationships/image" Target="../media/image132.svg"/><Relationship Id="rId9" Type="http://schemas.openxmlformats.org/officeDocument/2006/relationships/image" Target="../media/image137.png"/><Relationship Id="rId14" Type="http://schemas.openxmlformats.org/officeDocument/2006/relationships/image" Target="../media/image94.png"/><Relationship Id="rId22" Type="http://schemas.openxmlformats.org/officeDocument/2006/relationships/image" Target="../media/image149.png"/></Relationships>
</file>

<file path=ppt/slides/_rels/slide13.xml.rels><?xml version="1.0" encoding="UTF-8" standalone="yes"?>
<Relationships xmlns="http://schemas.openxmlformats.org/package/2006/relationships"><Relationship Id="rId8" Type="http://schemas.openxmlformats.org/officeDocument/2006/relationships/image" Target="../media/image144.svg"/><Relationship Id="rId13" Type="http://schemas.openxmlformats.org/officeDocument/2006/relationships/image" Target="../media/image142.svg"/><Relationship Id="rId18" Type="http://schemas.openxmlformats.org/officeDocument/2006/relationships/image" Target="../media/image145.png"/><Relationship Id="rId26" Type="http://schemas.openxmlformats.org/officeDocument/2006/relationships/image" Target="../media/image137.png"/><Relationship Id="rId3" Type="http://schemas.openxmlformats.org/officeDocument/2006/relationships/image" Target="../media/image147.png"/><Relationship Id="rId21" Type="http://schemas.openxmlformats.org/officeDocument/2006/relationships/image" Target="../media/image132.svg"/><Relationship Id="rId7" Type="http://schemas.openxmlformats.org/officeDocument/2006/relationships/image" Target="../media/image143.png"/><Relationship Id="rId12" Type="http://schemas.openxmlformats.org/officeDocument/2006/relationships/image" Target="../media/image94.png"/><Relationship Id="rId17" Type="http://schemas.openxmlformats.org/officeDocument/2006/relationships/image" Target="../media/image50.png"/><Relationship Id="rId25" Type="http://schemas.openxmlformats.org/officeDocument/2006/relationships/image" Target="../media/image136.svg"/><Relationship Id="rId2" Type="http://schemas.openxmlformats.org/officeDocument/2006/relationships/notesSlide" Target="../notesSlides/notesSlide11.xml"/><Relationship Id="rId16" Type="http://schemas.openxmlformats.org/officeDocument/2006/relationships/image" Target="../media/image153.png"/><Relationship Id="rId20" Type="http://schemas.openxmlformats.org/officeDocument/2006/relationships/image" Target="../media/image131.png"/><Relationship Id="rId29" Type="http://schemas.openxmlformats.org/officeDocument/2006/relationships/image" Target="../media/image140.png"/><Relationship Id="rId1" Type="http://schemas.openxmlformats.org/officeDocument/2006/relationships/slideLayout" Target="../slideLayouts/slideLayout46.xml"/><Relationship Id="rId6" Type="http://schemas.openxmlformats.org/officeDocument/2006/relationships/image" Target="../media/image150.svg"/><Relationship Id="rId11" Type="http://schemas.openxmlformats.org/officeDocument/2006/relationships/image" Target="../media/image49.png"/><Relationship Id="rId24" Type="http://schemas.openxmlformats.org/officeDocument/2006/relationships/image" Target="../media/image135.png"/><Relationship Id="rId5" Type="http://schemas.openxmlformats.org/officeDocument/2006/relationships/image" Target="../media/image149.png"/><Relationship Id="rId15" Type="http://schemas.openxmlformats.org/officeDocument/2006/relationships/image" Target="../media/image152.png"/><Relationship Id="rId23" Type="http://schemas.openxmlformats.org/officeDocument/2006/relationships/image" Target="../media/image134.svg"/><Relationship Id="rId28" Type="http://schemas.openxmlformats.org/officeDocument/2006/relationships/image" Target="../media/image139.png"/><Relationship Id="rId10" Type="http://schemas.openxmlformats.org/officeDocument/2006/relationships/image" Target="../media/image56.svg"/><Relationship Id="rId19" Type="http://schemas.openxmlformats.org/officeDocument/2006/relationships/image" Target="../media/image146.svg"/><Relationship Id="rId4" Type="http://schemas.openxmlformats.org/officeDocument/2006/relationships/image" Target="../media/image148.svg"/><Relationship Id="rId9" Type="http://schemas.openxmlformats.org/officeDocument/2006/relationships/image" Target="../media/image55.png"/><Relationship Id="rId14" Type="http://schemas.openxmlformats.org/officeDocument/2006/relationships/image" Target="../media/image151.png"/><Relationship Id="rId22" Type="http://schemas.openxmlformats.org/officeDocument/2006/relationships/image" Target="../media/image133.png"/><Relationship Id="rId27" Type="http://schemas.openxmlformats.org/officeDocument/2006/relationships/image" Target="../media/image138.svg"/><Relationship Id="rId30" Type="http://schemas.openxmlformats.org/officeDocument/2006/relationships/image" Target="../media/image141.sv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133.png"/><Relationship Id="rId26" Type="http://schemas.openxmlformats.org/officeDocument/2006/relationships/image" Target="../media/image141.svg"/><Relationship Id="rId3" Type="http://schemas.openxmlformats.org/officeDocument/2006/relationships/image" Target="../media/image151.png"/><Relationship Id="rId21" Type="http://schemas.openxmlformats.org/officeDocument/2006/relationships/image" Target="../media/image136.svg"/><Relationship Id="rId7" Type="http://schemas.openxmlformats.org/officeDocument/2006/relationships/image" Target="../media/image153.png"/><Relationship Id="rId12" Type="http://schemas.openxmlformats.org/officeDocument/2006/relationships/image" Target="../media/image150.svg"/><Relationship Id="rId17" Type="http://schemas.openxmlformats.org/officeDocument/2006/relationships/image" Target="../media/image132.svg"/><Relationship Id="rId25" Type="http://schemas.openxmlformats.org/officeDocument/2006/relationships/image" Target="../media/image140.png"/><Relationship Id="rId2" Type="http://schemas.openxmlformats.org/officeDocument/2006/relationships/notesSlide" Target="../notesSlides/notesSlide12.xml"/><Relationship Id="rId16" Type="http://schemas.openxmlformats.org/officeDocument/2006/relationships/image" Target="../media/image131.png"/><Relationship Id="rId20" Type="http://schemas.openxmlformats.org/officeDocument/2006/relationships/image" Target="../media/image135.png"/><Relationship Id="rId1" Type="http://schemas.openxmlformats.org/officeDocument/2006/relationships/slideLayout" Target="../slideLayouts/slideLayout46.xml"/><Relationship Id="rId6" Type="http://schemas.openxmlformats.org/officeDocument/2006/relationships/image" Target="../media/image144.svg"/><Relationship Id="rId11" Type="http://schemas.openxmlformats.org/officeDocument/2006/relationships/image" Target="../media/image149.png"/><Relationship Id="rId24" Type="http://schemas.openxmlformats.org/officeDocument/2006/relationships/image" Target="../media/image139.png"/><Relationship Id="rId5" Type="http://schemas.openxmlformats.org/officeDocument/2006/relationships/image" Target="../media/image143.png"/><Relationship Id="rId15" Type="http://schemas.openxmlformats.org/officeDocument/2006/relationships/image" Target="../media/image49.png"/><Relationship Id="rId23" Type="http://schemas.openxmlformats.org/officeDocument/2006/relationships/image" Target="../media/image138.svg"/><Relationship Id="rId10" Type="http://schemas.openxmlformats.org/officeDocument/2006/relationships/image" Target="../media/image148.svg"/><Relationship Id="rId19" Type="http://schemas.openxmlformats.org/officeDocument/2006/relationships/image" Target="../media/image134.svg"/><Relationship Id="rId4" Type="http://schemas.openxmlformats.org/officeDocument/2006/relationships/image" Target="../media/image152.png"/><Relationship Id="rId9" Type="http://schemas.openxmlformats.org/officeDocument/2006/relationships/image" Target="../media/image147.png"/><Relationship Id="rId14" Type="http://schemas.openxmlformats.org/officeDocument/2006/relationships/image" Target="../media/image56.svg"/><Relationship Id="rId22" Type="http://schemas.openxmlformats.org/officeDocument/2006/relationships/image" Target="../media/image137.png"/></Relationships>
</file>

<file path=ppt/slides/_rels/slide15.xml.rels><?xml version="1.0" encoding="UTF-8" standalone="yes"?>
<Relationships xmlns="http://schemas.openxmlformats.org/package/2006/relationships"><Relationship Id="rId8" Type="http://schemas.openxmlformats.org/officeDocument/2006/relationships/image" Target="../media/image144.svg"/><Relationship Id="rId13" Type="http://schemas.openxmlformats.org/officeDocument/2006/relationships/image" Target="../media/image123.svg"/><Relationship Id="rId18" Type="http://schemas.openxmlformats.org/officeDocument/2006/relationships/image" Target="../media/image131.png"/><Relationship Id="rId3" Type="http://schemas.openxmlformats.org/officeDocument/2006/relationships/image" Target="../media/image50.png"/><Relationship Id="rId21" Type="http://schemas.openxmlformats.org/officeDocument/2006/relationships/image" Target="../media/image125.svg"/><Relationship Id="rId7" Type="http://schemas.openxmlformats.org/officeDocument/2006/relationships/image" Target="../media/image143.png"/><Relationship Id="rId12" Type="http://schemas.openxmlformats.org/officeDocument/2006/relationships/image" Target="../media/image122.png"/><Relationship Id="rId17" Type="http://schemas.openxmlformats.org/officeDocument/2006/relationships/image" Target="../media/image134.svg"/><Relationship Id="rId25" Type="http://schemas.openxmlformats.org/officeDocument/2006/relationships/image" Target="../media/image159.png"/><Relationship Id="rId2" Type="http://schemas.openxmlformats.org/officeDocument/2006/relationships/notesSlide" Target="../notesSlides/notesSlide13.xml"/><Relationship Id="rId16" Type="http://schemas.openxmlformats.org/officeDocument/2006/relationships/image" Target="../media/image133.png"/><Relationship Id="rId20" Type="http://schemas.openxmlformats.org/officeDocument/2006/relationships/image" Target="../media/image124.png"/><Relationship Id="rId1" Type="http://schemas.openxmlformats.org/officeDocument/2006/relationships/slideLayout" Target="../slideLayouts/slideLayout46.xml"/><Relationship Id="rId6" Type="http://schemas.openxmlformats.org/officeDocument/2006/relationships/image" Target="../media/image52.svg"/><Relationship Id="rId11" Type="http://schemas.openxmlformats.org/officeDocument/2006/relationships/image" Target="../media/image139.png"/><Relationship Id="rId24" Type="http://schemas.openxmlformats.org/officeDocument/2006/relationships/image" Target="../media/image158.svg"/><Relationship Id="rId5" Type="http://schemas.openxmlformats.org/officeDocument/2006/relationships/image" Target="../media/image51.png"/><Relationship Id="rId15" Type="http://schemas.openxmlformats.org/officeDocument/2006/relationships/image" Target="../media/image155.png"/><Relationship Id="rId23" Type="http://schemas.openxmlformats.org/officeDocument/2006/relationships/image" Target="../media/image157.png"/><Relationship Id="rId10" Type="http://schemas.openxmlformats.org/officeDocument/2006/relationships/image" Target="../media/image136.svg"/><Relationship Id="rId19" Type="http://schemas.openxmlformats.org/officeDocument/2006/relationships/image" Target="../media/image132.svg"/><Relationship Id="rId4" Type="http://schemas.openxmlformats.org/officeDocument/2006/relationships/image" Target="../media/image49.png"/><Relationship Id="rId9" Type="http://schemas.openxmlformats.org/officeDocument/2006/relationships/image" Target="../media/image135.png"/><Relationship Id="rId14" Type="http://schemas.openxmlformats.org/officeDocument/2006/relationships/image" Target="../media/image154.png"/><Relationship Id="rId22" Type="http://schemas.openxmlformats.org/officeDocument/2006/relationships/image" Target="../media/image156.png"/></Relationships>
</file>

<file path=ppt/slides/_rels/slide16.xml.rels><?xml version="1.0" encoding="UTF-8" standalone="yes"?>
<Relationships xmlns="http://schemas.openxmlformats.org/package/2006/relationships"><Relationship Id="rId8" Type="http://schemas.openxmlformats.org/officeDocument/2006/relationships/image" Target="../media/image142.svg"/><Relationship Id="rId13" Type="http://schemas.openxmlformats.org/officeDocument/2006/relationships/image" Target="../media/image163.png"/><Relationship Id="rId3" Type="http://schemas.openxmlformats.org/officeDocument/2006/relationships/image" Target="../media/image132.svg"/><Relationship Id="rId7" Type="http://schemas.openxmlformats.org/officeDocument/2006/relationships/image" Target="../media/image94.png"/><Relationship Id="rId12" Type="http://schemas.openxmlformats.org/officeDocument/2006/relationships/image" Target="../media/image103.svg"/><Relationship Id="rId2" Type="http://schemas.openxmlformats.org/officeDocument/2006/relationships/image" Target="../media/image131.png"/><Relationship Id="rId1" Type="http://schemas.openxmlformats.org/officeDocument/2006/relationships/slideLayout" Target="../slideLayouts/slideLayout46.xml"/><Relationship Id="rId6" Type="http://schemas.openxmlformats.org/officeDocument/2006/relationships/image" Target="../media/image160.png"/><Relationship Id="rId11" Type="http://schemas.openxmlformats.org/officeDocument/2006/relationships/image" Target="../media/image102.png"/><Relationship Id="rId5" Type="http://schemas.openxmlformats.org/officeDocument/2006/relationships/image" Target="../media/image150.svg"/><Relationship Id="rId10" Type="http://schemas.openxmlformats.org/officeDocument/2006/relationships/image" Target="../media/image162.svg"/><Relationship Id="rId4" Type="http://schemas.openxmlformats.org/officeDocument/2006/relationships/image" Target="../media/image149.png"/><Relationship Id="rId9" Type="http://schemas.openxmlformats.org/officeDocument/2006/relationships/image" Target="../media/image1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8" Type="http://schemas.openxmlformats.org/officeDocument/2006/relationships/image" Target="../media/image165.svg"/><Relationship Id="rId3" Type="http://schemas.openxmlformats.org/officeDocument/2006/relationships/image" Target="../media/image50.png"/><Relationship Id="rId7" Type="http://schemas.openxmlformats.org/officeDocument/2006/relationships/image" Target="../media/image164.png"/><Relationship Id="rId2" Type="http://schemas.openxmlformats.org/officeDocument/2006/relationships/notesSlide" Target="../notesSlides/notesSlide14.xml"/><Relationship Id="rId1" Type="http://schemas.openxmlformats.org/officeDocument/2006/relationships/slideLayout" Target="../slideLayouts/slideLayout46.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167.svg"/><Relationship Id="rId4" Type="http://schemas.openxmlformats.org/officeDocument/2006/relationships/image" Target="../media/image49.png"/><Relationship Id="rId9" Type="http://schemas.openxmlformats.org/officeDocument/2006/relationships/image" Target="../media/image166.png"/></Relationships>
</file>

<file path=ppt/slides/_rels/slide1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73.jpeg"/><Relationship Id="rId2" Type="http://schemas.openxmlformats.org/officeDocument/2006/relationships/notesSlide" Target="../notesSlides/notesSlide15.xml"/><Relationship Id="rId1" Type="http://schemas.openxmlformats.org/officeDocument/2006/relationships/slideLayout" Target="../slideLayouts/slideLayout46.xml"/><Relationship Id="rId6" Type="http://schemas.openxmlformats.org/officeDocument/2006/relationships/image" Target="../media/image172.svg"/><Relationship Id="rId5" Type="http://schemas.openxmlformats.org/officeDocument/2006/relationships/image" Target="../media/image171.png"/><Relationship Id="rId4" Type="http://schemas.openxmlformats.org/officeDocument/2006/relationships/image" Target="../media/image170.svg"/></Relationships>
</file>

<file path=ppt/slides/_rels/slide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svg"/><Relationship Id="rId9" Type="http://schemas.openxmlformats.org/officeDocument/2006/relationships/image" Target="../media/image49.png"/></Relationships>
</file>

<file path=ppt/slides/_rels/slide5.xml.rels><?xml version="1.0" encoding="UTF-8" standalone="yes"?>
<Relationships xmlns="http://schemas.openxmlformats.org/package/2006/relationships"><Relationship Id="rId13" Type="http://schemas.openxmlformats.org/officeDocument/2006/relationships/image" Target="../media/image62.svg"/><Relationship Id="rId18" Type="http://schemas.openxmlformats.org/officeDocument/2006/relationships/image" Target="../media/image66.svg"/><Relationship Id="rId26" Type="http://schemas.openxmlformats.org/officeDocument/2006/relationships/image" Target="../media/image72.png"/><Relationship Id="rId39" Type="http://schemas.openxmlformats.org/officeDocument/2006/relationships/image" Target="../media/image85.svg"/><Relationship Id="rId21" Type="http://schemas.openxmlformats.org/officeDocument/2006/relationships/image" Target="../media/image69.png"/><Relationship Id="rId34" Type="http://schemas.openxmlformats.org/officeDocument/2006/relationships/image" Target="../media/image80.png"/><Relationship Id="rId42" Type="http://schemas.openxmlformats.org/officeDocument/2006/relationships/image" Target="../media/image88.png"/><Relationship Id="rId47" Type="http://schemas.openxmlformats.org/officeDocument/2006/relationships/image" Target="../media/image93.svg"/><Relationship Id="rId50" Type="http://schemas.openxmlformats.org/officeDocument/2006/relationships/image" Target="../media/image96.png"/><Relationship Id="rId55" Type="http://schemas.openxmlformats.org/officeDocument/2006/relationships/image" Target="../media/image101.svg"/><Relationship Id="rId7" Type="http://schemas.openxmlformats.org/officeDocument/2006/relationships/image" Target="../media/image56.svg"/><Relationship Id="rId2" Type="http://schemas.openxmlformats.org/officeDocument/2006/relationships/notesSlide" Target="../notesSlides/notesSlide4.xml"/><Relationship Id="rId16" Type="http://schemas.openxmlformats.org/officeDocument/2006/relationships/image" Target="../media/image64.svg"/><Relationship Id="rId29" Type="http://schemas.openxmlformats.org/officeDocument/2006/relationships/image" Target="../media/image75.png"/><Relationship Id="rId11" Type="http://schemas.openxmlformats.org/officeDocument/2006/relationships/image" Target="../media/image60.svg"/><Relationship Id="rId24" Type="http://schemas.openxmlformats.org/officeDocument/2006/relationships/image" Target="../media/image70.png"/><Relationship Id="rId32" Type="http://schemas.openxmlformats.org/officeDocument/2006/relationships/image" Target="../media/image78.png"/><Relationship Id="rId37" Type="http://schemas.openxmlformats.org/officeDocument/2006/relationships/image" Target="../media/image83.svg"/><Relationship Id="rId40" Type="http://schemas.openxmlformats.org/officeDocument/2006/relationships/image" Target="../media/image86.png"/><Relationship Id="rId45" Type="http://schemas.openxmlformats.org/officeDocument/2006/relationships/image" Target="../media/image91.svg"/><Relationship Id="rId53" Type="http://schemas.openxmlformats.org/officeDocument/2006/relationships/image" Target="../media/image99.svg"/><Relationship Id="rId58" Type="http://schemas.openxmlformats.org/officeDocument/2006/relationships/image" Target="../media/image104.png"/><Relationship Id="rId5" Type="http://schemas.openxmlformats.org/officeDocument/2006/relationships/image" Target="../media/image49.png"/><Relationship Id="rId61" Type="http://schemas.openxmlformats.org/officeDocument/2006/relationships/image" Target="../media/image107.png"/><Relationship Id="rId19" Type="http://schemas.openxmlformats.org/officeDocument/2006/relationships/image" Target="../media/image67.png"/><Relationship Id="rId14" Type="http://schemas.openxmlformats.org/officeDocument/2006/relationships/image" Target="../media/image50.png"/><Relationship Id="rId22" Type="http://schemas.openxmlformats.org/officeDocument/2006/relationships/image" Target="../media/image51.png"/><Relationship Id="rId27" Type="http://schemas.openxmlformats.org/officeDocument/2006/relationships/image" Target="../media/image73.svg"/><Relationship Id="rId30" Type="http://schemas.openxmlformats.org/officeDocument/2006/relationships/image" Target="../media/image76.png"/><Relationship Id="rId35" Type="http://schemas.openxmlformats.org/officeDocument/2006/relationships/image" Target="../media/image81.svg"/><Relationship Id="rId43" Type="http://schemas.openxmlformats.org/officeDocument/2006/relationships/image" Target="../media/image89.svg"/><Relationship Id="rId48" Type="http://schemas.openxmlformats.org/officeDocument/2006/relationships/image" Target="../media/image94.png"/><Relationship Id="rId56" Type="http://schemas.openxmlformats.org/officeDocument/2006/relationships/image" Target="../media/image102.png"/><Relationship Id="rId8" Type="http://schemas.openxmlformats.org/officeDocument/2006/relationships/image" Target="../media/image57.png"/><Relationship Id="rId51" Type="http://schemas.openxmlformats.org/officeDocument/2006/relationships/image" Target="../media/image97.svg"/><Relationship Id="rId3" Type="http://schemas.openxmlformats.org/officeDocument/2006/relationships/image" Target="../media/image53.png"/><Relationship Id="rId12" Type="http://schemas.openxmlformats.org/officeDocument/2006/relationships/image" Target="../media/image61.png"/><Relationship Id="rId17" Type="http://schemas.openxmlformats.org/officeDocument/2006/relationships/image" Target="../media/image65.png"/><Relationship Id="rId25" Type="http://schemas.openxmlformats.org/officeDocument/2006/relationships/image" Target="../media/image71.svg"/><Relationship Id="rId33" Type="http://schemas.openxmlformats.org/officeDocument/2006/relationships/image" Target="../media/image79.svg"/><Relationship Id="rId38" Type="http://schemas.openxmlformats.org/officeDocument/2006/relationships/image" Target="../media/image84.png"/><Relationship Id="rId46" Type="http://schemas.openxmlformats.org/officeDocument/2006/relationships/image" Target="../media/image92.png"/><Relationship Id="rId59" Type="http://schemas.openxmlformats.org/officeDocument/2006/relationships/image" Target="../media/image105.png"/><Relationship Id="rId20" Type="http://schemas.openxmlformats.org/officeDocument/2006/relationships/image" Target="../media/image68.svg"/><Relationship Id="rId41" Type="http://schemas.openxmlformats.org/officeDocument/2006/relationships/image" Target="../media/image87.svg"/><Relationship Id="rId54" Type="http://schemas.openxmlformats.org/officeDocument/2006/relationships/image" Target="../media/image100.png"/><Relationship Id="rId62" Type="http://schemas.openxmlformats.org/officeDocument/2006/relationships/image" Target="../media/image108.svg"/><Relationship Id="rId1" Type="http://schemas.openxmlformats.org/officeDocument/2006/relationships/slideLayout" Target="../slideLayouts/slideLayout36.xml"/><Relationship Id="rId6" Type="http://schemas.openxmlformats.org/officeDocument/2006/relationships/image" Target="../media/image55.png"/><Relationship Id="rId15" Type="http://schemas.openxmlformats.org/officeDocument/2006/relationships/image" Target="../media/image63.png"/><Relationship Id="rId23" Type="http://schemas.openxmlformats.org/officeDocument/2006/relationships/image" Target="../media/image52.svg"/><Relationship Id="rId28" Type="http://schemas.openxmlformats.org/officeDocument/2006/relationships/image" Target="../media/image74.png"/><Relationship Id="rId36" Type="http://schemas.openxmlformats.org/officeDocument/2006/relationships/image" Target="../media/image82.png"/><Relationship Id="rId49" Type="http://schemas.openxmlformats.org/officeDocument/2006/relationships/image" Target="../media/image95.svg"/><Relationship Id="rId57" Type="http://schemas.openxmlformats.org/officeDocument/2006/relationships/image" Target="../media/image103.svg"/><Relationship Id="rId10" Type="http://schemas.openxmlformats.org/officeDocument/2006/relationships/image" Target="../media/image59.png"/><Relationship Id="rId31" Type="http://schemas.openxmlformats.org/officeDocument/2006/relationships/image" Target="../media/image77.svg"/><Relationship Id="rId44" Type="http://schemas.openxmlformats.org/officeDocument/2006/relationships/image" Target="../media/image90.png"/><Relationship Id="rId52" Type="http://schemas.openxmlformats.org/officeDocument/2006/relationships/image" Target="../media/image98.png"/><Relationship Id="rId60" Type="http://schemas.openxmlformats.org/officeDocument/2006/relationships/image" Target="../media/image106.png"/><Relationship Id="rId4" Type="http://schemas.openxmlformats.org/officeDocument/2006/relationships/image" Target="../media/image54.svg"/><Relationship Id="rId9" Type="http://schemas.openxmlformats.org/officeDocument/2006/relationships/image" Target="../media/image58.svg"/></Relationships>
</file>

<file path=ppt/slides/_rels/slide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11.png"/><Relationship Id="rId4" Type="http://schemas.openxmlformats.org/officeDocument/2006/relationships/image" Target="../media/image110.svg"/></Relationships>
</file>

<file path=ppt/slides/_rels/slide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14.png"/><Relationship Id="rId4" Type="http://schemas.openxmlformats.org/officeDocument/2006/relationships/image" Target="../media/image1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AAEEB8C5-FFA9-534D-3414-8F965DCFE467}"/>
              </a:ext>
            </a:extLst>
          </p:cNvPr>
          <p:cNvSpPr/>
          <p:nvPr/>
        </p:nvSpPr>
        <p:spPr bwMode="auto">
          <a:xfrm>
            <a:off x="3039068" y="2821809"/>
            <a:ext cx="2379952" cy="3015021"/>
          </a:xfrm>
          <a:prstGeom prst="roundRect">
            <a:avLst>
              <a:gd name="adj" fmla="val 984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9BD1BB1-8A84-20A1-A5B3-A34CB9A38693}"/>
              </a:ext>
            </a:extLst>
          </p:cNvPr>
          <p:cNvSpPr>
            <a:spLocks noGrp="1"/>
          </p:cNvSpPr>
          <p:nvPr>
            <p:ph type="title"/>
          </p:nvPr>
        </p:nvSpPr>
        <p:spPr>
          <a:xfrm>
            <a:off x="588263" y="457200"/>
            <a:ext cx="4354416" cy="553998"/>
          </a:xfrm>
        </p:spPr>
        <p:txBody>
          <a:bodyPr/>
          <a:lstStyle/>
          <a:p>
            <a:r>
              <a:rPr lang="en-US" dirty="0"/>
              <a:t>Branding Guidelines</a:t>
            </a:r>
          </a:p>
        </p:txBody>
      </p:sp>
      <p:grpSp>
        <p:nvGrpSpPr>
          <p:cNvPr id="114" name="Group 113">
            <a:extLst>
              <a:ext uri="{FF2B5EF4-FFF2-40B4-BE49-F238E27FC236}">
                <a16:creationId xmlns:a16="http://schemas.microsoft.com/office/drawing/2014/main" id="{730E5495-D9C0-B2F8-F778-A03AAE422A67}"/>
              </a:ext>
            </a:extLst>
          </p:cNvPr>
          <p:cNvGrpSpPr/>
          <p:nvPr/>
        </p:nvGrpSpPr>
        <p:grpSpPr>
          <a:xfrm>
            <a:off x="1295832" y="4842601"/>
            <a:ext cx="753082" cy="753116"/>
            <a:chOff x="-596533" y="4236074"/>
            <a:chExt cx="1192313" cy="1192367"/>
          </a:xfrm>
        </p:grpSpPr>
        <p:sp>
          <p:nvSpPr>
            <p:cNvPr id="96" name="Freeform: Shape 95">
              <a:extLst>
                <a:ext uri="{FF2B5EF4-FFF2-40B4-BE49-F238E27FC236}">
                  <a16:creationId xmlns:a16="http://schemas.microsoft.com/office/drawing/2014/main" id="{974F8410-5D2F-B9EB-D39F-617B3269A084}"/>
                </a:ext>
              </a:extLst>
            </p:cNvPr>
            <p:cNvSpPr/>
            <p:nvPr/>
          </p:nvSpPr>
          <p:spPr>
            <a:xfrm>
              <a:off x="-596533" y="4236101"/>
              <a:ext cx="1192313" cy="1192340"/>
            </a:xfrm>
            <a:custGeom>
              <a:avLst/>
              <a:gdLst>
                <a:gd name="connsiteX0" fmla="*/ 1192314 w 1192313"/>
                <a:gd name="connsiteY0" fmla="*/ 596130 h 1192340"/>
                <a:gd name="connsiteX1" fmla="*/ 1025559 w 1192313"/>
                <a:gd name="connsiteY1" fmla="*/ 182822 h 1192340"/>
                <a:gd name="connsiteX2" fmla="*/ 710808 w 1192313"/>
                <a:gd name="connsiteY2" fmla="*/ 523679 h 1192340"/>
                <a:gd name="connsiteX3" fmla="*/ 695898 w 1192313"/>
                <a:gd name="connsiteY3" fmla="*/ 688227 h 1192340"/>
                <a:gd name="connsiteX4" fmla="*/ 504086 w 1192313"/>
                <a:gd name="connsiteY4" fmla="*/ 695871 h 1192340"/>
                <a:gd name="connsiteX5" fmla="*/ 496443 w 1192313"/>
                <a:gd name="connsiteY5" fmla="*/ 504060 h 1192340"/>
                <a:gd name="connsiteX6" fmla="*/ 656389 w 1192313"/>
                <a:gd name="connsiteY6" fmla="*/ 474563 h 1192340"/>
                <a:gd name="connsiteX7" fmla="*/ 971625 w 1192313"/>
                <a:gd name="connsiteY7" fmla="*/ 133194 h 1192340"/>
                <a:gd name="connsiteX8" fmla="*/ 635854 w 1192313"/>
                <a:gd name="connsiteY8" fmla="*/ 1453 h 1192340"/>
                <a:gd name="connsiteX9" fmla="*/ 636069 w 1192313"/>
                <a:gd name="connsiteY9" fmla="*/ 1373 h 1192340"/>
                <a:gd name="connsiteX10" fmla="*/ 632920 w 1192313"/>
                <a:gd name="connsiteY10" fmla="*/ 1265 h 1192340"/>
                <a:gd name="connsiteX11" fmla="*/ 596157 w 1192313"/>
                <a:gd name="connsiteY11" fmla="*/ 0 h 1192340"/>
                <a:gd name="connsiteX12" fmla="*/ 535198 w 1192313"/>
                <a:gd name="connsiteY12" fmla="*/ 3068 h 1192340"/>
                <a:gd name="connsiteX13" fmla="*/ 476016 w 1192313"/>
                <a:gd name="connsiteY13" fmla="*/ 12111 h 1192340"/>
                <a:gd name="connsiteX14" fmla="*/ 364110 w 1192313"/>
                <a:gd name="connsiteY14" fmla="*/ 46856 h 1192340"/>
                <a:gd name="connsiteX15" fmla="*/ 262835 w 1192313"/>
                <a:gd name="connsiteY15" fmla="*/ 101813 h 1192340"/>
                <a:gd name="connsiteX16" fmla="*/ 154859 w 1192313"/>
                <a:gd name="connsiteY16" fmla="*/ 195310 h 1192340"/>
                <a:gd name="connsiteX17" fmla="*/ 118419 w 1192313"/>
                <a:gd name="connsiteY17" fmla="*/ 239475 h 1192340"/>
                <a:gd name="connsiteX18" fmla="*/ 58779 w 1192313"/>
                <a:gd name="connsiteY18" fmla="*/ 337708 h 1192340"/>
                <a:gd name="connsiteX19" fmla="*/ 29954 w 1192313"/>
                <a:gd name="connsiteY19" fmla="*/ 409513 h 1192340"/>
                <a:gd name="connsiteX20" fmla="*/ 17225 w 1192313"/>
                <a:gd name="connsiteY20" fmla="*/ 453839 h 1192340"/>
                <a:gd name="connsiteX21" fmla="*/ 0 w 1192313"/>
                <a:gd name="connsiteY21" fmla="*/ 596184 h 1192340"/>
                <a:gd name="connsiteX22" fmla="*/ 0 w 1192313"/>
                <a:gd name="connsiteY22" fmla="*/ 596184 h 1192340"/>
                <a:gd name="connsiteX23" fmla="*/ 18759 w 1192313"/>
                <a:gd name="connsiteY23" fmla="*/ 745176 h 1192340"/>
                <a:gd name="connsiteX24" fmla="*/ 154859 w 1192313"/>
                <a:gd name="connsiteY24" fmla="*/ 997031 h 1192340"/>
                <a:gd name="connsiteX25" fmla="*/ 216921 w 1192313"/>
                <a:gd name="connsiteY25" fmla="*/ 1056213 h 1192340"/>
                <a:gd name="connsiteX26" fmla="*/ 262809 w 1192313"/>
                <a:gd name="connsiteY26" fmla="*/ 1090528 h 1192340"/>
                <a:gd name="connsiteX27" fmla="*/ 301348 w 1192313"/>
                <a:gd name="connsiteY27" fmla="*/ 1114292 h 1192340"/>
                <a:gd name="connsiteX28" fmla="*/ 326163 w 1192313"/>
                <a:gd name="connsiteY28" fmla="*/ 1127668 h 1192340"/>
                <a:gd name="connsiteX29" fmla="*/ 596130 w 1192313"/>
                <a:gd name="connsiteY29" fmla="*/ 1192341 h 1192340"/>
                <a:gd name="connsiteX30" fmla="*/ 606653 w 1192313"/>
                <a:gd name="connsiteY30" fmla="*/ 1192206 h 1192340"/>
                <a:gd name="connsiteX31" fmla="*/ 633244 w 1192313"/>
                <a:gd name="connsiteY31" fmla="*/ 1191076 h 1192340"/>
                <a:gd name="connsiteX32" fmla="*/ 636042 w 1192313"/>
                <a:gd name="connsiteY32" fmla="*/ 1190968 h 1192340"/>
                <a:gd name="connsiteX33" fmla="*/ 635800 w 1192313"/>
                <a:gd name="connsiteY33" fmla="*/ 1190861 h 1192340"/>
                <a:gd name="connsiteX34" fmla="*/ 1192314 w 1192313"/>
                <a:gd name="connsiteY34" fmla="*/ 596157 h 119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92313" h="1192340">
                  <a:moveTo>
                    <a:pt x="1192314" y="596130"/>
                  </a:moveTo>
                  <a:cubicBezTo>
                    <a:pt x="1192314" y="435592"/>
                    <a:pt x="1128745" y="289991"/>
                    <a:pt x="1025559" y="182822"/>
                  </a:cubicBezTo>
                  <a:lnTo>
                    <a:pt x="710808" y="523679"/>
                  </a:lnTo>
                  <a:cubicBezTo>
                    <a:pt x="742861" y="574357"/>
                    <a:pt x="738501" y="642071"/>
                    <a:pt x="695898" y="688227"/>
                  </a:cubicBezTo>
                  <a:cubicBezTo>
                    <a:pt x="645031" y="743292"/>
                    <a:pt x="559151" y="746737"/>
                    <a:pt x="504086" y="695871"/>
                  </a:cubicBezTo>
                  <a:cubicBezTo>
                    <a:pt x="449022" y="645005"/>
                    <a:pt x="445577" y="559124"/>
                    <a:pt x="496443" y="504060"/>
                  </a:cubicBezTo>
                  <a:cubicBezTo>
                    <a:pt x="538293" y="458738"/>
                    <a:pt x="603800" y="448484"/>
                    <a:pt x="656389" y="474563"/>
                  </a:cubicBezTo>
                  <a:lnTo>
                    <a:pt x="971625" y="133194"/>
                  </a:lnTo>
                  <a:cubicBezTo>
                    <a:pt x="878720" y="57756"/>
                    <a:pt x="762723" y="9823"/>
                    <a:pt x="635854" y="1453"/>
                  </a:cubicBezTo>
                  <a:cubicBezTo>
                    <a:pt x="635935" y="1426"/>
                    <a:pt x="635989" y="1400"/>
                    <a:pt x="636069" y="1373"/>
                  </a:cubicBezTo>
                  <a:cubicBezTo>
                    <a:pt x="635020" y="1292"/>
                    <a:pt x="633970" y="1319"/>
                    <a:pt x="632920" y="1265"/>
                  </a:cubicBezTo>
                  <a:cubicBezTo>
                    <a:pt x="620756" y="511"/>
                    <a:pt x="608510" y="0"/>
                    <a:pt x="596157" y="0"/>
                  </a:cubicBezTo>
                  <a:cubicBezTo>
                    <a:pt x="575568" y="0"/>
                    <a:pt x="555249" y="1050"/>
                    <a:pt x="535198" y="3068"/>
                  </a:cubicBezTo>
                  <a:cubicBezTo>
                    <a:pt x="515148" y="5114"/>
                    <a:pt x="495420" y="8128"/>
                    <a:pt x="476016" y="12111"/>
                  </a:cubicBezTo>
                  <a:cubicBezTo>
                    <a:pt x="437207" y="20050"/>
                    <a:pt x="399770" y="31758"/>
                    <a:pt x="364110" y="46856"/>
                  </a:cubicBezTo>
                  <a:cubicBezTo>
                    <a:pt x="328450" y="61928"/>
                    <a:pt x="294566" y="80390"/>
                    <a:pt x="262835" y="101813"/>
                  </a:cubicBezTo>
                  <a:cubicBezTo>
                    <a:pt x="223192" y="128592"/>
                    <a:pt x="186940" y="160027"/>
                    <a:pt x="154859" y="195310"/>
                  </a:cubicBezTo>
                  <a:cubicBezTo>
                    <a:pt x="142022" y="209413"/>
                    <a:pt x="129857" y="224161"/>
                    <a:pt x="118419" y="239475"/>
                  </a:cubicBezTo>
                  <a:cubicBezTo>
                    <a:pt x="95542" y="270075"/>
                    <a:pt x="75519" y="302963"/>
                    <a:pt x="58779" y="337708"/>
                  </a:cubicBezTo>
                  <a:cubicBezTo>
                    <a:pt x="47637" y="360827"/>
                    <a:pt x="38082" y="384860"/>
                    <a:pt x="29954" y="409513"/>
                  </a:cubicBezTo>
                  <a:cubicBezTo>
                    <a:pt x="25164" y="424046"/>
                    <a:pt x="20885" y="438822"/>
                    <a:pt x="17225" y="453839"/>
                  </a:cubicBezTo>
                  <a:cubicBezTo>
                    <a:pt x="6055" y="499457"/>
                    <a:pt x="0" y="547094"/>
                    <a:pt x="0" y="596184"/>
                  </a:cubicBezTo>
                  <a:lnTo>
                    <a:pt x="0" y="596184"/>
                  </a:lnTo>
                  <a:cubicBezTo>
                    <a:pt x="0" y="647642"/>
                    <a:pt x="6513" y="697566"/>
                    <a:pt x="18759" y="745176"/>
                  </a:cubicBezTo>
                  <a:cubicBezTo>
                    <a:pt x="43250" y="840422"/>
                    <a:pt x="90725" y="926437"/>
                    <a:pt x="154859" y="997031"/>
                  </a:cubicBezTo>
                  <a:cubicBezTo>
                    <a:pt x="174102" y="1018212"/>
                    <a:pt x="194852" y="1037993"/>
                    <a:pt x="216921" y="1056213"/>
                  </a:cubicBezTo>
                  <a:cubicBezTo>
                    <a:pt x="231643" y="1068351"/>
                    <a:pt x="246957" y="1079816"/>
                    <a:pt x="262809" y="1090528"/>
                  </a:cubicBezTo>
                  <a:cubicBezTo>
                    <a:pt x="275296" y="1098952"/>
                    <a:pt x="288215" y="1106810"/>
                    <a:pt x="301348" y="1114292"/>
                  </a:cubicBezTo>
                  <a:cubicBezTo>
                    <a:pt x="309503" y="1118948"/>
                    <a:pt x="317766" y="1123416"/>
                    <a:pt x="326163" y="1127668"/>
                  </a:cubicBezTo>
                  <a:cubicBezTo>
                    <a:pt x="407225" y="1168953"/>
                    <a:pt x="498919" y="1192341"/>
                    <a:pt x="596130" y="1192341"/>
                  </a:cubicBezTo>
                  <a:cubicBezTo>
                    <a:pt x="599656" y="1192341"/>
                    <a:pt x="603154" y="1192287"/>
                    <a:pt x="606653" y="1192206"/>
                  </a:cubicBezTo>
                  <a:cubicBezTo>
                    <a:pt x="615561" y="1192018"/>
                    <a:pt x="624416" y="1191614"/>
                    <a:pt x="633244" y="1191076"/>
                  </a:cubicBezTo>
                  <a:cubicBezTo>
                    <a:pt x="634185" y="1191022"/>
                    <a:pt x="635127" y="1191049"/>
                    <a:pt x="636042" y="1190968"/>
                  </a:cubicBezTo>
                  <a:cubicBezTo>
                    <a:pt x="635962" y="1190941"/>
                    <a:pt x="635881" y="1190914"/>
                    <a:pt x="635800" y="1190861"/>
                  </a:cubicBezTo>
                  <a:cubicBezTo>
                    <a:pt x="946541" y="1170433"/>
                    <a:pt x="1192314" y="912065"/>
                    <a:pt x="1192314" y="596157"/>
                  </a:cubicBezTo>
                  <a:close/>
                </a:path>
              </a:pathLst>
            </a:custGeom>
            <a:solidFill>
              <a:srgbClr val="C74325"/>
            </a:solidFill>
            <a:ln w="2687" cap="flat">
              <a:noFill/>
              <a:prstDash val="solid"/>
              <a:miter/>
            </a:ln>
          </p:spPr>
          <p:txBody>
            <a:bodyPr rtlCol="0" anchor="ctr"/>
            <a:lstStyle/>
            <a:p>
              <a:endParaRPr lang="en-US"/>
            </a:p>
          </p:txBody>
        </p:sp>
        <p:grpSp>
          <p:nvGrpSpPr>
            <p:cNvPr id="97" name="Graphic 3">
              <a:extLst>
                <a:ext uri="{FF2B5EF4-FFF2-40B4-BE49-F238E27FC236}">
                  <a16:creationId xmlns:a16="http://schemas.microsoft.com/office/drawing/2014/main" id="{8E5F2709-B10C-19E9-577A-6B1D499E7235}"/>
                </a:ext>
              </a:extLst>
            </p:cNvPr>
            <p:cNvGrpSpPr/>
            <p:nvPr/>
          </p:nvGrpSpPr>
          <p:grpSpPr>
            <a:xfrm>
              <a:off x="-596533" y="4236074"/>
              <a:ext cx="636069" cy="1192340"/>
              <a:chOff x="-596533" y="4236074"/>
              <a:chExt cx="636069" cy="1192340"/>
            </a:xfrm>
          </p:grpSpPr>
          <p:sp>
            <p:nvSpPr>
              <p:cNvPr id="98" name="Freeform: Shape 97">
                <a:extLst>
                  <a:ext uri="{FF2B5EF4-FFF2-40B4-BE49-F238E27FC236}">
                    <a16:creationId xmlns:a16="http://schemas.microsoft.com/office/drawing/2014/main" id="{B039C750-7E65-E5DB-094D-E40AFBC1B19D}"/>
                  </a:ext>
                </a:extLst>
              </p:cNvPr>
              <p:cNvSpPr/>
              <p:nvPr/>
            </p:nvSpPr>
            <p:spPr>
              <a:xfrm>
                <a:off x="-478115" y="4431357"/>
                <a:ext cx="36440" cy="44164"/>
              </a:xfrm>
              <a:custGeom>
                <a:avLst/>
                <a:gdLst>
                  <a:gd name="connsiteX0" fmla="*/ 0 w 36440"/>
                  <a:gd name="connsiteY0" fmla="*/ 44165 h 44164"/>
                  <a:gd name="connsiteX1" fmla="*/ 36441 w 36440"/>
                  <a:gd name="connsiteY1" fmla="*/ 0 h 44164"/>
                  <a:gd name="connsiteX2" fmla="*/ 0 w 36440"/>
                  <a:gd name="connsiteY2" fmla="*/ 44165 h 44164"/>
                </a:gdLst>
                <a:ahLst/>
                <a:cxnLst>
                  <a:cxn ang="0">
                    <a:pos x="connsiteX0" y="connsiteY0"/>
                  </a:cxn>
                  <a:cxn ang="0">
                    <a:pos x="connsiteX1" y="connsiteY1"/>
                  </a:cxn>
                  <a:cxn ang="0">
                    <a:pos x="connsiteX2" y="connsiteY2"/>
                  </a:cxn>
                </a:cxnLst>
                <a:rect l="l" t="t" r="r" b="b"/>
                <a:pathLst>
                  <a:path w="36440" h="44164">
                    <a:moveTo>
                      <a:pt x="0" y="44165"/>
                    </a:moveTo>
                    <a:cubicBezTo>
                      <a:pt x="11438" y="28851"/>
                      <a:pt x="23603" y="14129"/>
                      <a:pt x="36441" y="0"/>
                    </a:cubicBezTo>
                    <a:cubicBezTo>
                      <a:pt x="23603" y="14103"/>
                      <a:pt x="11438" y="28851"/>
                      <a:pt x="0" y="44165"/>
                    </a:cubicBezTo>
                    <a:close/>
                  </a:path>
                </a:pathLst>
              </a:custGeom>
              <a:solidFill>
                <a:srgbClr val="DA4C2A"/>
              </a:solidFill>
              <a:ln w="2687"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7E50D59B-A17E-13EF-EAF4-6E459C8AF11C}"/>
                  </a:ext>
                </a:extLst>
              </p:cNvPr>
              <p:cNvSpPr/>
              <p:nvPr/>
            </p:nvSpPr>
            <p:spPr>
              <a:xfrm>
                <a:off x="-566579" y="4573755"/>
                <a:ext cx="28824" cy="71804"/>
              </a:xfrm>
              <a:custGeom>
                <a:avLst/>
                <a:gdLst>
                  <a:gd name="connsiteX0" fmla="*/ 0 w 28824"/>
                  <a:gd name="connsiteY0" fmla="*/ 71805 h 71804"/>
                  <a:gd name="connsiteX1" fmla="*/ 28824 w 28824"/>
                  <a:gd name="connsiteY1" fmla="*/ 0 h 71804"/>
                  <a:gd name="connsiteX2" fmla="*/ 0 w 28824"/>
                  <a:gd name="connsiteY2" fmla="*/ 71805 h 71804"/>
                </a:gdLst>
                <a:ahLst/>
                <a:cxnLst>
                  <a:cxn ang="0">
                    <a:pos x="connsiteX0" y="connsiteY0"/>
                  </a:cxn>
                  <a:cxn ang="0">
                    <a:pos x="connsiteX1" y="connsiteY1"/>
                  </a:cxn>
                  <a:cxn ang="0">
                    <a:pos x="connsiteX2" y="connsiteY2"/>
                  </a:cxn>
                </a:cxnLst>
                <a:rect l="l" t="t" r="r" b="b"/>
                <a:pathLst>
                  <a:path w="28824" h="71804">
                    <a:moveTo>
                      <a:pt x="0" y="71805"/>
                    </a:moveTo>
                    <a:cubicBezTo>
                      <a:pt x="8128" y="47152"/>
                      <a:pt x="17682" y="23119"/>
                      <a:pt x="28824" y="0"/>
                    </a:cubicBezTo>
                    <a:cubicBezTo>
                      <a:pt x="17682" y="23119"/>
                      <a:pt x="8128" y="47152"/>
                      <a:pt x="0" y="71805"/>
                    </a:cubicBezTo>
                    <a:close/>
                  </a:path>
                </a:pathLst>
              </a:custGeom>
              <a:solidFill>
                <a:srgbClr val="DA4C2A"/>
              </a:solidFill>
              <a:ln w="2687"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4E92D146-DBFF-0E63-C5FA-F69B22DC3946}"/>
                  </a:ext>
                </a:extLst>
              </p:cNvPr>
              <p:cNvSpPr/>
              <p:nvPr/>
            </p:nvSpPr>
            <p:spPr>
              <a:xfrm>
                <a:off x="-537755" y="4475522"/>
                <a:ext cx="59639" cy="98233"/>
              </a:xfrm>
              <a:custGeom>
                <a:avLst/>
                <a:gdLst>
                  <a:gd name="connsiteX0" fmla="*/ 0 w 59639"/>
                  <a:gd name="connsiteY0" fmla="*/ 98234 h 98233"/>
                  <a:gd name="connsiteX1" fmla="*/ 59640 w 59639"/>
                  <a:gd name="connsiteY1" fmla="*/ 0 h 98233"/>
                  <a:gd name="connsiteX2" fmla="*/ 0 w 59639"/>
                  <a:gd name="connsiteY2" fmla="*/ 98234 h 98233"/>
                </a:gdLst>
                <a:ahLst/>
                <a:cxnLst>
                  <a:cxn ang="0">
                    <a:pos x="connsiteX0" y="connsiteY0"/>
                  </a:cxn>
                  <a:cxn ang="0">
                    <a:pos x="connsiteX1" y="connsiteY1"/>
                  </a:cxn>
                  <a:cxn ang="0">
                    <a:pos x="connsiteX2" y="connsiteY2"/>
                  </a:cxn>
                </a:cxnLst>
                <a:rect l="l" t="t" r="r" b="b"/>
                <a:pathLst>
                  <a:path w="59639" h="98233">
                    <a:moveTo>
                      <a:pt x="0" y="98234"/>
                    </a:moveTo>
                    <a:cubicBezTo>
                      <a:pt x="16740" y="63489"/>
                      <a:pt x="36764" y="30600"/>
                      <a:pt x="59640" y="0"/>
                    </a:cubicBezTo>
                    <a:cubicBezTo>
                      <a:pt x="36764" y="30600"/>
                      <a:pt x="16740" y="63489"/>
                      <a:pt x="0" y="98234"/>
                    </a:cubicBezTo>
                    <a:close/>
                  </a:path>
                </a:pathLst>
              </a:custGeom>
              <a:solidFill>
                <a:srgbClr val="DA4C2A"/>
              </a:solidFill>
              <a:ln w="2687"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43C0787-6873-B68B-CE17-571D4C82B38D}"/>
                  </a:ext>
                </a:extLst>
              </p:cNvPr>
              <p:cNvSpPr/>
              <p:nvPr/>
            </p:nvSpPr>
            <p:spPr>
              <a:xfrm>
                <a:off x="-379585" y="5292260"/>
                <a:ext cx="45887" cy="34314"/>
              </a:xfrm>
              <a:custGeom>
                <a:avLst/>
                <a:gdLst>
                  <a:gd name="connsiteX0" fmla="*/ 45887 w 45887"/>
                  <a:gd name="connsiteY0" fmla="*/ 34314 h 34314"/>
                  <a:gd name="connsiteX1" fmla="*/ 0 w 45887"/>
                  <a:gd name="connsiteY1" fmla="*/ 0 h 34314"/>
                  <a:gd name="connsiteX2" fmla="*/ 45887 w 45887"/>
                  <a:gd name="connsiteY2" fmla="*/ 34314 h 34314"/>
                </a:gdLst>
                <a:ahLst/>
                <a:cxnLst>
                  <a:cxn ang="0">
                    <a:pos x="connsiteX0" y="connsiteY0"/>
                  </a:cxn>
                  <a:cxn ang="0">
                    <a:pos x="connsiteX1" y="connsiteY1"/>
                  </a:cxn>
                  <a:cxn ang="0">
                    <a:pos x="connsiteX2" y="connsiteY2"/>
                  </a:cxn>
                </a:cxnLst>
                <a:rect l="l" t="t" r="r" b="b"/>
                <a:pathLst>
                  <a:path w="45887" h="34314">
                    <a:moveTo>
                      <a:pt x="45887" y="34314"/>
                    </a:moveTo>
                    <a:cubicBezTo>
                      <a:pt x="30035" y="23603"/>
                      <a:pt x="14722" y="12138"/>
                      <a:pt x="0" y="0"/>
                    </a:cubicBezTo>
                    <a:cubicBezTo>
                      <a:pt x="14722" y="12138"/>
                      <a:pt x="30035" y="23603"/>
                      <a:pt x="45887" y="34314"/>
                    </a:cubicBezTo>
                    <a:close/>
                  </a:path>
                </a:pathLst>
              </a:custGeom>
              <a:solidFill>
                <a:srgbClr val="DA4C2A"/>
              </a:solidFill>
              <a:ln w="2687"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0523B89-7AF3-8DF3-CFB4-B8A12AE51448}"/>
                  </a:ext>
                </a:extLst>
              </p:cNvPr>
              <p:cNvSpPr/>
              <p:nvPr/>
            </p:nvSpPr>
            <p:spPr>
              <a:xfrm>
                <a:off x="-577775" y="4981223"/>
                <a:ext cx="136100" cy="251854"/>
              </a:xfrm>
              <a:custGeom>
                <a:avLst/>
                <a:gdLst>
                  <a:gd name="connsiteX0" fmla="*/ 136101 w 136100"/>
                  <a:gd name="connsiteY0" fmla="*/ 251855 h 251854"/>
                  <a:gd name="connsiteX1" fmla="*/ 0 w 136100"/>
                  <a:gd name="connsiteY1" fmla="*/ 0 h 251854"/>
                  <a:gd name="connsiteX2" fmla="*/ 136101 w 136100"/>
                  <a:gd name="connsiteY2" fmla="*/ 251855 h 251854"/>
                </a:gdLst>
                <a:ahLst/>
                <a:cxnLst>
                  <a:cxn ang="0">
                    <a:pos x="connsiteX0" y="connsiteY0"/>
                  </a:cxn>
                  <a:cxn ang="0">
                    <a:pos x="connsiteX1" y="connsiteY1"/>
                  </a:cxn>
                  <a:cxn ang="0">
                    <a:pos x="connsiteX2" y="connsiteY2"/>
                  </a:cxn>
                </a:cxnLst>
                <a:rect l="l" t="t" r="r" b="b"/>
                <a:pathLst>
                  <a:path w="136100" h="251854">
                    <a:moveTo>
                      <a:pt x="136101" y="251855"/>
                    </a:moveTo>
                    <a:cubicBezTo>
                      <a:pt x="71939" y="181288"/>
                      <a:pt x="24491" y="95246"/>
                      <a:pt x="0" y="0"/>
                    </a:cubicBezTo>
                    <a:cubicBezTo>
                      <a:pt x="24491" y="95246"/>
                      <a:pt x="71966" y="181288"/>
                      <a:pt x="136101" y="251855"/>
                    </a:cubicBezTo>
                    <a:close/>
                  </a:path>
                </a:pathLst>
              </a:custGeom>
              <a:solidFill>
                <a:srgbClr val="DA4C2A"/>
              </a:solidFill>
              <a:ln w="2687"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31CAE857-9E0F-A680-AC40-85FC681D9ABD}"/>
                  </a:ext>
                </a:extLst>
              </p:cNvPr>
              <p:cNvSpPr/>
              <p:nvPr/>
            </p:nvSpPr>
            <p:spPr>
              <a:xfrm>
                <a:off x="-596533" y="4689886"/>
                <a:ext cx="18758" cy="291336"/>
              </a:xfrm>
              <a:custGeom>
                <a:avLst/>
                <a:gdLst>
                  <a:gd name="connsiteX0" fmla="*/ 17225 w 18758"/>
                  <a:gd name="connsiteY0" fmla="*/ 0 h 291336"/>
                  <a:gd name="connsiteX1" fmla="*/ 0 w 18758"/>
                  <a:gd name="connsiteY1" fmla="*/ 142345 h 291336"/>
                  <a:gd name="connsiteX2" fmla="*/ 18759 w 18758"/>
                  <a:gd name="connsiteY2" fmla="*/ 291337 h 291336"/>
                  <a:gd name="connsiteX3" fmla="*/ 0 w 18758"/>
                  <a:gd name="connsiteY3" fmla="*/ 142345 h 291336"/>
                  <a:gd name="connsiteX4" fmla="*/ 17225 w 18758"/>
                  <a:gd name="connsiteY4" fmla="*/ 0 h 291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8" h="291336">
                    <a:moveTo>
                      <a:pt x="17225" y="0"/>
                    </a:moveTo>
                    <a:cubicBezTo>
                      <a:pt x="6055" y="45618"/>
                      <a:pt x="0" y="93255"/>
                      <a:pt x="0" y="142345"/>
                    </a:cubicBezTo>
                    <a:cubicBezTo>
                      <a:pt x="0" y="191434"/>
                      <a:pt x="6513" y="243700"/>
                      <a:pt x="18759" y="291337"/>
                    </a:cubicBezTo>
                    <a:cubicBezTo>
                      <a:pt x="6513" y="243727"/>
                      <a:pt x="0" y="193803"/>
                      <a:pt x="0" y="142345"/>
                    </a:cubicBezTo>
                    <a:cubicBezTo>
                      <a:pt x="0" y="90886"/>
                      <a:pt x="6055" y="45645"/>
                      <a:pt x="17225" y="0"/>
                    </a:cubicBezTo>
                    <a:close/>
                  </a:path>
                </a:pathLst>
              </a:custGeom>
              <a:solidFill>
                <a:srgbClr val="DA4C2A"/>
              </a:solidFill>
              <a:ln w="2687"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9D0E0C4-A24F-2423-0F2F-4A7D3763D424}"/>
                  </a:ext>
                </a:extLst>
              </p:cNvPr>
              <p:cNvSpPr/>
              <p:nvPr/>
            </p:nvSpPr>
            <p:spPr>
              <a:xfrm>
                <a:off x="-376" y="4236074"/>
                <a:ext cx="36763" cy="1264"/>
              </a:xfrm>
              <a:custGeom>
                <a:avLst/>
                <a:gdLst>
                  <a:gd name="connsiteX0" fmla="*/ 0 w 36763"/>
                  <a:gd name="connsiteY0" fmla="*/ 0 h 1264"/>
                  <a:gd name="connsiteX1" fmla="*/ 36764 w 36763"/>
                  <a:gd name="connsiteY1" fmla="*/ 1265 h 1264"/>
                  <a:gd name="connsiteX2" fmla="*/ 0 w 36763"/>
                  <a:gd name="connsiteY2" fmla="*/ 0 h 1264"/>
                </a:gdLst>
                <a:ahLst/>
                <a:cxnLst>
                  <a:cxn ang="0">
                    <a:pos x="connsiteX0" y="connsiteY0"/>
                  </a:cxn>
                  <a:cxn ang="0">
                    <a:pos x="connsiteX1" y="connsiteY1"/>
                  </a:cxn>
                  <a:cxn ang="0">
                    <a:pos x="connsiteX2" y="connsiteY2"/>
                  </a:cxn>
                </a:cxnLst>
                <a:rect l="l" t="t" r="r" b="b"/>
                <a:pathLst>
                  <a:path w="36763" h="1264">
                    <a:moveTo>
                      <a:pt x="0" y="0"/>
                    </a:moveTo>
                    <a:cubicBezTo>
                      <a:pt x="12353" y="0"/>
                      <a:pt x="24599" y="511"/>
                      <a:pt x="36764" y="1265"/>
                    </a:cubicBezTo>
                    <a:cubicBezTo>
                      <a:pt x="24599" y="511"/>
                      <a:pt x="12353" y="0"/>
                      <a:pt x="0" y="0"/>
                    </a:cubicBezTo>
                    <a:close/>
                  </a:path>
                </a:pathLst>
              </a:custGeom>
              <a:solidFill>
                <a:srgbClr val="DA4C2A"/>
              </a:solidFill>
              <a:ln w="2687"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0F38929B-E8BC-73D2-B9D8-31BE8844EE86}"/>
                  </a:ext>
                </a:extLst>
              </p:cNvPr>
              <p:cNvSpPr/>
              <p:nvPr/>
            </p:nvSpPr>
            <p:spPr>
              <a:xfrm>
                <a:off x="-295158" y="5350339"/>
                <a:ext cx="331895" cy="78048"/>
              </a:xfrm>
              <a:custGeom>
                <a:avLst/>
                <a:gdLst>
                  <a:gd name="connsiteX0" fmla="*/ 0 w 331895"/>
                  <a:gd name="connsiteY0" fmla="*/ 0 h 78048"/>
                  <a:gd name="connsiteX1" fmla="*/ 294782 w 331895"/>
                  <a:gd name="connsiteY1" fmla="*/ 78049 h 78048"/>
                  <a:gd name="connsiteX2" fmla="*/ 331895 w 331895"/>
                  <a:gd name="connsiteY2" fmla="*/ 76784 h 78048"/>
                  <a:gd name="connsiteX3" fmla="*/ 294782 w 331895"/>
                  <a:gd name="connsiteY3" fmla="*/ 78049 h 78048"/>
                  <a:gd name="connsiteX4" fmla="*/ 0 w 331895"/>
                  <a:gd name="connsiteY4" fmla="*/ 0 h 78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895" h="78048">
                    <a:moveTo>
                      <a:pt x="0" y="0"/>
                    </a:moveTo>
                    <a:cubicBezTo>
                      <a:pt x="86957" y="49574"/>
                      <a:pt x="187505" y="78049"/>
                      <a:pt x="294782" y="78049"/>
                    </a:cubicBezTo>
                    <a:cubicBezTo>
                      <a:pt x="307242" y="78049"/>
                      <a:pt x="319596" y="77537"/>
                      <a:pt x="331895" y="76784"/>
                    </a:cubicBezTo>
                    <a:cubicBezTo>
                      <a:pt x="319623" y="77537"/>
                      <a:pt x="307269" y="78049"/>
                      <a:pt x="294782" y="78049"/>
                    </a:cubicBezTo>
                    <a:cubicBezTo>
                      <a:pt x="187505" y="78049"/>
                      <a:pt x="86957" y="49574"/>
                      <a:pt x="0" y="0"/>
                    </a:cubicBezTo>
                    <a:close/>
                  </a:path>
                </a:pathLst>
              </a:custGeom>
              <a:solidFill>
                <a:srgbClr val="DA4C2A"/>
              </a:solidFill>
              <a:ln w="2687"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C43F429-C56D-42CE-F835-70E7C4FC6982}"/>
                  </a:ext>
                </a:extLst>
              </p:cNvPr>
              <p:cNvSpPr/>
              <p:nvPr/>
            </p:nvSpPr>
            <p:spPr>
              <a:xfrm>
                <a:off x="36386" y="4237312"/>
                <a:ext cx="3148" cy="188"/>
              </a:xfrm>
              <a:custGeom>
                <a:avLst/>
                <a:gdLst>
                  <a:gd name="connsiteX0" fmla="*/ 3149 w 3148"/>
                  <a:gd name="connsiteY0" fmla="*/ 108 h 188"/>
                  <a:gd name="connsiteX1" fmla="*/ 0 w 3148"/>
                  <a:gd name="connsiteY1" fmla="*/ 0 h 188"/>
                  <a:gd name="connsiteX2" fmla="*/ 2934 w 3148"/>
                  <a:gd name="connsiteY2" fmla="*/ 188 h 188"/>
                  <a:gd name="connsiteX3" fmla="*/ 3149 w 3148"/>
                  <a:gd name="connsiteY3" fmla="*/ 108 h 188"/>
                </a:gdLst>
                <a:ahLst/>
                <a:cxnLst>
                  <a:cxn ang="0">
                    <a:pos x="connsiteX0" y="connsiteY0"/>
                  </a:cxn>
                  <a:cxn ang="0">
                    <a:pos x="connsiteX1" y="connsiteY1"/>
                  </a:cxn>
                  <a:cxn ang="0">
                    <a:pos x="connsiteX2" y="connsiteY2"/>
                  </a:cxn>
                  <a:cxn ang="0">
                    <a:pos x="connsiteX3" y="connsiteY3"/>
                  </a:cxn>
                </a:cxnLst>
                <a:rect l="l" t="t" r="r" b="b"/>
                <a:pathLst>
                  <a:path w="3148" h="188">
                    <a:moveTo>
                      <a:pt x="3149" y="108"/>
                    </a:moveTo>
                    <a:cubicBezTo>
                      <a:pt x="2099" y="27"/>
                      <a:pt x="1050" y="54"/>
                      <a:pt x="0" y="0"/>
                    </a:cubicBezTo>
                    <a:cubicBezTo>
                      <a:pt x="969" y="54"/>
                      <a:pt x="1965" y="135"/>
                      <a:pt x="2934" y="188"/>
                    </a:cubicBezTo>
                    <a:cubicBezTo>
                      <a:pt x="3014" y="161"/>
                      <a:pt x="3068" y="135"/>
                      <a:pt x="3149" y="108"/>
                    </a:cubicBezTo>
                    <a:close/>
                  </a:path>
                </a:pathLst>
              </a:custGeom>
              <a:solidFill>
                <a:srgbClr val="BB311E"/>
              </a:solidFill>
              <a:ln w="2687"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6BF333F-4185-7FEE-EA4C-7C00777C1886}"/>
                  </a:ext>
                </a:extLst>
              </p:cNvPr>
              <p:cNvSpPr/>
              <p:nvPr/>
            </p:nvSpPr>
            <p:spPr>
              <a:xfrm>
                <a:off x="-333698" y="5326574"/>
                <a:ext cx="38539" cy="23764"/>
              </a:xfrm>
              <a:custGeom>
                <a:avLst/>
                <a:gdLst>
                  <a:gd name="connsiteX0" fmla="*/ 38540 w 38539"/>
                  <a:gd name="connsiteY0" fmla="*/ 23765 h 23764"/>
                  <a:gd name="connsiteX1" fmla="*/ 0 w 38539"/>
                  <a:gd name="connsiteY1" fmla="*/ 0 h 23764"/>
                  <a:gd name="connsiteX2" fmla="*/ 38540 w 38539"/>
                  <a:gd name="connsiteY2" fmla="*/ 23765 h 23764"/>
                </a:gdLst>
                <a:ahLst/>
                <a:cxnLst>
                  <a:cxn ang="0">
                    <a:pos x="connsiteX0" y="connsiteY0"/>
                  </a:cxn>
                  <a:cxn ang="0">
                    <a:pos x="connsiteX1" y="connsiteY1"/>
                  </a:cxn>
                  <a:cxn ang="0">
                    <a:pos x="connsiteX2" y="connsiteY2"/>
                  </a:cxn>
                </a:cxnLst>
                <a:rect l="l" t="t" r="r" b="b"/>
                <a:pathLst>
                  <a:path w="38539" h="23764">
                    <a:moveTo>
                      <a:pt x="38540" y="23765"/>
                    </a:moveTo>
                    <a:cubicBezTo>
                      <a:pt x="25406" y="16283"/>
                      <a:pt x="12488" y="8451"/>
                      <a:pt x="0" y="0"/>
                    </a:cubicBezTo>
                    <a:cubicBezTo>
                      <a:pt x="12488" y="8424"/>
                      <a:pt x="25406" y="16283"/>
                      <a:pt x="38540" y="23765"/>
                    </a:cubicBezTo>
                    <a:close/>
                  </a:path>
                </a:pathLst>
              </a:custGeom>
              <a:solidFill>
                <a:srgbClr val="BB311E"/>
              </a:solidFill>
              <a:ln w="2687"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3E9D49B8-AD16-6033-12D7-A7237B2E44A8}"/>
                  </a:ext>
                </a:extLst>
              </p:cNvPr>
              <p:cNvSpPr/>
              <p:nvPr/>
            </p:nvSpPr>
            <p:spPr>
              <a:xfrm>
                <a:off x="36736" y="5426907"/>
                <a:ext cx="2799" cy="188"/>
              </a:xfrm>
              <a:custGeom>
                <a:avLst/>
                <a:gdLst>
                  <a:gd name="connsiteX0" fmla="*/ 2799 w 2799"/>
                  <a:gd name="connsiteY0" fmla="*/ 108 h 188"/>
                  <a:gd name="connsiteX1" fmla="*/ 2557 w 2799"/>
                  <a:gd name="connsiteY1" fmla="*/ 0 h 188"/>
                  <a:gd name="connsiteX2" fmla="*/ 0 w 2799"/>
                  <a:gd name="connsiteY2" fmla="*/ 188 h 188"/>
                  <a:gd name="connsiteX3" fmla="*/ 2799 w 2799"/>
                  <a:gd name="connsiteY3" fmla="*/ 81 h 188"/>
                </a:gdLst>
                <a:ahLst/>
                <a:cxnLst>
                  <a:cxn ang="0">
                    <a:pos x="connsiteX0" y="connsiteY0"/>
                  </a:cxn>
                  <a:cxn ang="0">
                    <a:pos x="connsiteX1" y="connsiteY1"/>
                  </a:cxn>
                  <a:cxn ang="0">
                    <a:pos x="connsiteX2" y="connsiteY2"/>
                  </a:cxn>
                  <a:cxn ang="0">
                    <a:pos x="connsiteX3" y="connsiteY3"/>
                  </a:cxn>
                </a:cxnLst>
                <a:rect l="l" t="t" r="r" b="b"/>
                <a:pathLst>
                  <a:path w="2799" h="188">
                    <a:moveTo>
                      <a:pt x="2799" y="108"/>
                    </a:moveTo>
                    <a:cubicBezTo>
                      <a:pt x="2799" y="108"/>
                      <a:pt x="2638" y="54"/>
                      <a:pt x="2557" y="0"/>
                    </a:cubicBezTo>
                    <a:cubicBezTo>
                      <a:pt x="1696" y="54"/>
                      <a:pt x="861" y="135"/>
                      <a:pt x="0" y="188"/>
                    </a:cubicBezTo>
                    <a:cubicBezTo>
                      <a:pt x="942" y="135"/>
                      <a:pt x="1884" y="161"/>
                      <a:pt x="2799" y="81"/>
                    </a:cubicBezTo>
                    <a:close/>
                  </a:path>
                </a:pathLst>
              </a:custGeom>
              <a:solidFill>
                <a:srgbClr val="BB311E"/>
              </a:solidFill>
              <a:ln w="2687"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FB44BB35-4ABD-1B44-7F7C-68F2822C8545}"/>
                  </a:ext>
                </a:extLst>
              </p:cNvPr>
              <p:cNvSpPr/>
              <p:nvPr/>
            </p:nvSpPr>
            <p:spPr>
              <a:xfrm>
                <a:off x="-120517" y="4239142"/>
                <a:ext cx="59182" cy="9042"/>
              </a:xfrm>
              <a:custGeom>
                <a:avLst/>
                <a:gdLst>
                  <a:gd name="connsiteX0" fmla="*/ 0 w 59182"/>
                  <a:gd name="connsiteY0" fmla="*/ 9043 h 9042"/>
                  <a:gd name="connsiteX1" fmla="*/ 59182 w 59182"/>
                  <a:gd name="connsiteY1" fmla="*/ 0 h 9042"/>
                  <a:gd name="connsiteX2" fmla="*/ 0 w 59182"/>
                  <a:gd name="connsiteY2" fmla="*/ 9043 h 9042"/>
                </a:gdLst>
                <a:ahLst/>
                <a:cxnLst>
                  <a:cxn ang="0">
                    <a:pos x="connsiteX0" y="connsiteY0"/>
                  </a:cxn>
                  <a:cxn ang="0">
                    <a:pos x="connsiteX1" y="connsiteY1"/>
                  </a:cxn>
                  <a:cxn ang="0">
                    <a:pos x="connsiteX2" y="connsiteY2"/>
                  </a:cxn>
                </a:cxnLst>
                <a:rect l="l" t="t" r="r" b="b"/>
                <a:pathLst>
                  <a:path w="59182" h="9042">
                    <a:moveTo>
                      <a:pt x="0" y="9043"/>
                    </a:moveTo>
                    <a:cubicBezTo>
                      <a:pt x="19404" y="5060"/>
                      <a:pt x="39159" y="2045"/>
                      <a:pt x="59182" y="0"/>
                    </a:cubicBezTo>
                    <a:cubicBezTo>
                      <a:pt x="39132" y="2045"/>
                      <a:pt x="19404" y="5060"/>
                      <a:pt x="0" y="9043"/>
                    </a:cubicBezTo>
                    <a:close/>
                  </a:path>
                </a:pathLst>
              </a:custGeom>
              <a:solidFill>
                <a:srgbClr val="BB311E"/>
              </a:solidFill>
              <a:ln w="2687"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DCDC35C-0265-5E7B-D038-311C173CD05C}"/>
                  </a:ext>
                </a:extLst>
              </p:cNvPr>
              <p:cNvSpPr/>
              <p:nvPr/>
            </p:nvSpPr>
            <p:spPr>
              <a:xfrm>
                <a:off x="-579309" y="4645560"/>
                <a:ext cx="12729" cy="44326"/>
              </a:xfrm>
              <a:custGeom>
                <a:avLst/>
                <a:gdLst>
                  <a:gd name="connsiteX0" fmla="*/ 0 w 12729"/>
                  <a:gd name="connsiteY0" fmla="*/ 44326 h 44326"/>
                  <a:gd name="connsiteX1" fmla="*/ 12730 w 12729"/>
                  <a:gd name="connsiteY1" fmla="*/ 0 h 44326"/>
                  <a:gd name="connsiteX2" fmla="*/ 0 w 12729"/>
                  <a:gd name="connsiteY2" fmla="*/ 44326 h 44326"/>
                </a:gdLst>
                <a:ahLst/>
                <a:cxnLst>
                  <a:cxn ang="0">
                    <a:pos x="connsiteX0" y="connsiteY0"/>
                  </a:cxn>
                  <a:cxn ang="0">
                    <a:pos x="connsiteX1" y="connsiteY1"/>
                  </a:cxn>
                  <a:cxn ang="0">
                    <a:pos x="connsiteX2" y="connsiteY2"/>
                  </a:cxn>
                </a:cxnLst>
                <a:rect l="l" t="t" r="r" b="b"/>
                <a:pathLst>
                  <a:path w="12729" h="44326">
                    <a:moveTo>
                      <a:pt x="0" y="44326"/>
                    </a:moveTo>
                    <a:cubicBezTo>
                      <a:pt x="3687" y="29309"/>
                      <a:pt x="7939" y="14560"/>
                      <a:pt x="12730" y="0"/>
                    </a:cubicBezTo>
                    <a:cubicBezTo>
                      <a:pt x="7939" y="14533"/>
                      <a:pt x="3660" y="29309"/>
                      <a:pt x="0" y="44326"/>
                    </a:cubicBezTo>
                    <a:close/>
                  </a:path>
                </a:pathLst>
              </a:custGeom>
              <a:solidFill>
                <a:srgbClr val="BB311E"/>
              </a:solidFill>
              <a:ln w="2687"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A69BF74-A41A-8783-C630-4E7FE75C106D}"/>
                  </a:ext>
                </a:extLst>
              </p:cNvPr>
              <p:cNvSpPr/>
              <p:nvPr/>
            </p:nvSpPr>
            <p:spPr>
              <a:xfrm>
                <a:off x="-333698" y="4282930"/>
                <a:ext cx="101274" cy="54956"/>
              </a:xfrm>
              <a:custGeom>
                <a:avLst/>
                <a:gdLst>
                  <a:gd name="connsiteX0" fmla="*/ 0 w 101274"/>
                  <a:gd name="connsiteY0" fmla="*/ 54957 h 54956"/>
                  <a:gd name="connsiteX1" fmla="*/ 101275 w 101274"/>
                  <a:gd name="connsiteY1" fmla="*/ 0 h 54956"/>
                  <a:gd name="connsiteX2" fmla="*/ 0 w 101274"/>
                  <a:gd name="connsiteY2" fmla="*/ 54957 h 54956"/>
                </a:gdLst>
                <a:ahLst/>
                <a:cxnLst>
                  <a:cxn ang="0">
                    <a:pos x="connsiteX0" y="connsiteY0"/>
                  </a:cxn>
                  <a:cxn ang="0">
                    <a:pos x="connsiteX1" y="connsiteY1"/>
                  </a:cxn>
                  <a:cxn ang="0">
                    <a:pos x="connsiteX2" y="connsiteY2"/>
                  </a:cxn>
                </a:cxnLst>
                <a:rect l="l" t="t" r="r" b="b"/>
                <a:pathLst>
                  <a:path w="101274" h="54956">
                    <a:moveTo>
                      <a:pt x="0" y="54957"/>
                    </a:moveTo>
                    <a:cubicBezTo>
                      <a:pt x="31704" y="33534"/>
                      <a:pt x="65615" y="15071"/>
                      <a:pt x="101275" y="0"/>
                    </a:cubicBezTo>
                    <a:cubicBezTo>
                      <a:pt x="65615" y="15071"/>
                      <a:pt x="31731" y="33534"/>
                      <a:pt x="0" y="54957"/>
                    </a:cubicBezTo>
                    <a:close/>
                  </a:path>
                </a:pathLst>
              </a:custGeom>
              <a:solidFill>
                <a:srgbClr val="BB311E"/>
              </a:solidFill>
              <a:ln w="2687"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D02D74C-8277-2CDB-61C7-30DCD1569681}"/>
                  </a:ext>
                </a:extLst>
              </p:cNvPr>
              <p:cNvSpPr/>
              <p:nvPr/>
            </p:nvSpPr>
            <p:spPr>
              <a:xfrm>
                <a:off x="-596533" y="4236074"/>
                <a:ext cx="635854" cy="1192340"/>
              </a:xfrm>
              <a:custGeom>
                <a:avLst/>
                <a:gdLst>
                  <a:gd name="connsiteX0" fmla="*/ 219586 w 635854"/>
                  <a:gd name="connsiteY0" fmla="*/ 596157 h 1192340"/>
                  <a:gd name="connsiteX1" fmla="*/ 635854 w 635854"/>
                  <a:gd name="connsiteY1" fmla="*/ 1453 h 1192340"/>
                  <a:gd name="connsiteX2" fmla="*/ 632920 w 635854"/>
                  <a:gd name="connsiteY2" fmla="*/ 1265 h 1192340"/>
                  <a:gd name="connsiteX3" fmla="*/ 596157 w 635854"/>
                  <a:gd name="connsiteY3" fmla="*/ 0 h 1192340"/>
                  <a:gd name="connsiteX4" fmla="*/ 535198 w 635854"/>
                  <a:gd name="connsiteY4" fmla="*/ 3068 h 1192340"/>
                  <a:gd name="connsiteX5" fmla="*/ 476016 w 635854"/>
                  <a:gd name="connsiteY5" fmla="*/ 12111 h 1192340"/>
                  <a:gd name="connsiteX6" fmla="*/ 364110 w 635854"/>
                  <a:gd name="connsiteY6" fmla="*/ 46856 h 1192340"/>
                  <a:gd name="connsiteX7" fmla="*/ 262835 w 635854"/>
                  <a:gd name="connsiteY7" fmla="*/ 101813 h 1192340"/>
                  <a:gd name="connsiteX8" fmla="*/ 154859 w 635854"/>
                  <a:gd name="connsiteY8" fmla="*/ 195310 h 1192340"/>
                  <a:gd name="connsiteX9" fmla="*/ 118419 w 635854"/>
                  <a:gd name="connsiteY9" fmla="*/ 239475 h 1192340"/>
                  <a:gd name="connsiteX10" fmla="*/ 58779 w 635854"/>
                  <a:gd name="connsiteY10" fmla="*/ 337708 h 1192340"/>
                  <a:gd name="connsiteX11" fmla="*/ 29954 w 635854"/>
                  <a:gd name="connsiteY11" fmla="*/ 409513 h 1192340"/>
                  <a:gd name="connsiteX12" fmla="*/ 17225 w 635854"/>
                  <a:gd name="connsiteY12" fmla="*/ 453839 h 1192340"/>
                  <a:gd name="connsiteX13" fmla="*/ 0 w 635854"/>
                  <a:gd name="connsiteY13" fmla="*/ 596184 h 1192340"/>
                  <a:gd name="connsiteX14" fmla="*/ 18759 w 635854"/>
                  <a:gd name="connsiteY14" fmla="*/ 745176 h 1192340"/>
                  <a:gd name="connsiteX15" fmla="*/ 154859 w 635854"/>
                  <a:gd name="connsiteY15" fmla="*/ 997031 h 1192340"/>
                  <a:gd name="connsiteX16" fmla="*/ 216921 w 635854"/>
                  <a:gd name="connsiteY16" fmla="*/ 1056213 h 1192340"/>
                  <a:gd name="connsiteX17" fmla="*/ 262809 w 635854"/>
                  <a:gd name="connsiteY17" fmla="*/ 1090528 h 1192340"/>
                  <a:gd name="connsiteX18" fmla="*/ 301348 w 635854"/>
                  <a:gd name="connsiteY18" fmla="*/ 1114292 h 1192340"/>
                  <a:gd name="connsiteX19" fmla="*/ 596130 w 635854"/>
                  <a:gd name="connsiteY19" fmla="*/ 1192341 h 1192340"/>
                  <a:gd name="connsiteX20" fmla="*/ 633244 w 635854"/>
                  <a:gd name="connsiteY20" fmla="*/ 1191076 h 1192340"/>
                  <a:gd name="connsiteX21" fmla="*/ 635800 w 635854"/>
                  <a:gd name="connsiteY21" fmla="*/ 1190888 h 1192340"/>
                  <a:gd name="connsiteX22" fmla="*/ 219559 w 635854"/>
                  <a:gd name="connsiteY22" fmla="*/ 596184 h 1192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5854" h="1192340">
                    <a:moveTo>
                      <a:pt x="219586" y="596157"/>
                    </a:moveTo>
                    <a:cubicBezTo>
                      <a:pt x="219586" y="322744"/>
                      <a:pt x="393015" y="89864"/>
                      <a:pt x="635854" y="1453"/>
                    </a:cubicBezTo>
                    <a:cubicBezTo>
                      <a:pt x="634885" y="1399"/>
                      <a:pt x="633889" y="1319"/>
                      <a:pt x="632920" y="1265"/>
                    </a:cubicBezTo>
                    <a:cubicBezTo>
                      <a:pt x="620756" y="511"/>
                      <a:pt x="608510" y="0"/>
                      <a:pt x="596157" y="0"/>
                    </a:cubicBezTo>
                    <a:cubicBezTo>
                      <a:pt x="575568" y="0"/>
                      <a:pt x="555249" y="1050"/>
                      <a:pt x="535198" y="3068"/>
                    </a:cubicBezTo>
                    <a:cubicBezTo>
                      <a:pt x="515148" y="5114"/>
                      <a:pt x="495420" y="8128"/>
                      <a:pt x="476016" y="12111"/>
                    </a:cubicBezTo>
                    <a:cubicBezTo>
                      <a:pt x="437207" y="20050"/>
                      <a:pt x="399770" y="31758"/>
                      <a:pt x="364110" y="46856"/>
                    </a:cubicBezTo>
                    <a:cubicBezTo>
                      <a:pt x="328450" y="61928"/>
                      <a:pt x="294566" y="80390"/>
                      <a:pt x="262835" y="101813"/>
                    </a:cubicBezTo>
                    <a:cubicBezTo>
                      <a:pt x="223192" y="128592"/>
                      <a:pt x="186940" y="160027"/>
                      <a:pt x="154859" y="195310"/>
                    </a:cubicBezTo>
                    <a:cubicBezTo>
                      <a:pt x="142022" y="209413"/>
                      <a:pt x="129857" y="224161"/>
                      <a:pt x="118419" y="239475"/>
                    </a:cubicBezTo>
                    <a:cubicBezTo>
                      <a:pt x="95542" y="270075"/>
                      <a:pt x="75519" y="302963"/>
                      <a:pt x="58779" y="337708"/>
                    </a:cubicBezTo>
                    <a:cubicBezTo>
                      <a:pt x="47637" y="360827"/>
                      <a:pt x="38082" y="384860"/>
                      <a:pt x="29954" y="409513"/>
                    </a:cubicBezTo>
                    <a:cubicBezTo>
                      <a:pt x="25164" y="424046"/>
                      <a:pt x="20885" y="438822"/>
                      <a:pt x="17225" y="453839"/>
                    </a:cubicBezTo>
                    <a:cubicBezTo>
                      <a:pt x="6055" y="499457"/>
                      <a:pt x="0" y="547094"/>
                      <a:pt x="0" y="596184"/>
                    </a:cubicBezTo>
                    <a:cubicBezTo>
                      <a:pt x="0" y="645274"/>
                      <a:pt x="6513" y="697566"/>
                      <a:pt x="18759" y="745176"/>
                    </a:cubicBezTo>
                    <a:cubicBezTo>
                      <a:pt x="43250" y="840422"/>
                      <a:pt x="90725" y="926464"/>
                      <a:pt x="154859" y="997031"/>
                    </a:cubicBezTo>
                    <a:cubicBezTo>
                      <a:pt x="174102" y="1018212"/>
                      <a:pt x="194852" y="1037993"/>
                      <a:pt x="216921" y="1056213"/>
                    </a:cubicBezTo>
                    <a:cubicBezTo>
                      <a:pt x="231643" y="1068351"/>
                      <a:pt x="246957" y="1079816"/>
                      <a:pt x="262809" y="1090528"/>
                    </a:cubicBezTo>
                    <a:cubicBezTo>
                      <a:pt x="275296" y="1098952"/>
                      <a:pt x="288215" y="1106783"/>
                      <a:pt x="301348" y="1114292"/>
                    </a:cubicBezTo>
                    <a:cubicBezTo>
                      <a:pt x="388305" y="1163866"/>
                      <a:pt x="488853" y="1192341"/>
                      <a:pt x="596130" y="1192341"/>
                    </a:cubicBezTo>
                    <a:cubicBezTo>
                      <a:pt x="608591" y="1192341"/>
                      <a:pt x="620944" y="1191829"/>
                      <a:pt x="633244" y="1191076"/>
                    </a:cubicBezTo>
                    <a:cubicBezTo>
                      <a:pt x="634105" y="1191022"/>
                      <a:pt x="634939" y="1190941"/>
                      <a:pt x="635800" y="1190888"/>
                    </a:cubicBezTo>
                    <a:cubicBezTo>
                      <a:pt x="392988" y="1102477"/>
                      <a:pt x="219559" y="869596"/>
                      <a:pt x="219559" y="596184"/>
                    </a:cubicBezTo>
                    <a:close/>
                  </a:path>
                </a:pathLst>
              </a:custGeom>
              <a:solidFill>
                <a:srgbClr val="DA4C2A"/>
              </a:solidFill>
              <a:ln w="2687" cap="flat">
                <a:noFill/>
                <a:prstDash val="solid"/>
                <a:miter/>
              </a:ln>
            </p:spPr>
            <p:txBody>
              <a:bodyPr rtlCol="0" anchor="ctr"/>
              <a:lstStyle/>
              <a:p>
                <a:endParaRPr lang="en-US"/>
              </a:p>
            </p:txBody>
          </p:sp>
        </p:grpSp>
      </p:grpSp>
      <p:sp>
        <p:nvSpPr>
          <p:cNvPr id="33" name="Freeform: Shape 32">
            <a:extLst>
              <a:ext uri="{FF2B5EF4-FFF2-40B4-BE49-F238E27FC236}">
                <a16:creationId xmlns:a16="http://schemas.microsoft.com/office/drawing/2014/main" id="{2104B5EA-5C77-6E15-4355-995ADABE8CEB}"/>
              </a:ext>
            </a:extLst>
          </p:cNvPr>
          <p:cNvSpPr/>
          <p:nvPr/>
        </p:nvSpPr>
        <p:spPr>
          <a:xfrm>
            <a:off x="3807014" y="4839413"/>
            <a:ext cx="753082" cy="753098"/>
          </a:xfrm>
          <a:custGeom>
            <a:avLst/>
            <a:gdLst>
              <a:gd name="connsiteX0" fmla="*/ 902956 w 902956"/>
              <a:gd name="connsiteY0" fmla="*/ 451458 h 902976"/>
              <a:gd name="connsiteX1" fmla="*/ 776670 w 902956"/>
              <a:gd name="connsiteY1" fmla="*/ 138454 h 902976"/>
              <a:gd name="connsiteX2" fmla="*/ 538305 w 902956"/>
              <a:gd name="connsiteY2" fmla="*/ 396590 h 902976"/>
              <a:gd name="connsiteX3" fmla="*/ 527013 w 902956"/>
              <a:gd name="connsiteY3" fmla="*/ 521204 h 902976"/>
              <a:gd name="connsiteX4" fmla="*/ 381752 w 902956"/>
              <a:gd name="connsiteY4" fmla="*/ 526993 h 902976"/>
              <a:gd name="connsiteX5" fmla="*/ 375963 w 902956"/>
              <a:gd name="connsiteY5" fmla="*/ 381731 h 902976"/>
              <a:gd name="connsiteX6" fmla="*/ 497093 w 902956"/>
              <a:gd name="connsiteY6" fmla="*/ 359393 h 902976"/>
              <a:gd name="connsiteX7" fmla="*/ 735825 w 902956"/>
              <a:gd name="connsiteY7" fmla="*/ 100870 h 902976"/>
              <a:gd name="connsiteX8" fmla="*/ 481541 w 902956"/>
              <a:gd name="connsiteY8" fmla="*/ 1101 h 902976"/>
              <a:gd name="connsiteX9" fmla="*/ 481704 w 902956"/>
              <a:gd name="connsiteY9" fmla="*/ 1039 h 902976"/>
              <a:gd name="connsiteX10" fmla="*/ 479320 w 902956"/>
              <a:gd name="connsiteY10" fmla="*/ 958 h 902976"/>
              <a:gd name="connsiteX11" fmla="*/ 451478 w 902956"/>
              <a:gd name="connsiteY11" fmla="*/ 0 h 902976"/>
              <a:gd name="connsiteX12" fmla="*/ 405313 w 902956"/>
              <a:gd name="connsiteY12" fmla="*/ 2324 h 902976"/>
              <a:gd name="connsiteX13" fmla="*/ 360494 w 902956"/>
              <a:gd name="connsiteY13" fmla="*/ 9172 h 902976"/>
              <a:gd name="connsiteX14" fmla="*/ 275746 w 902956"/>
              <a:gd name="connsiteY14" fmla="*/ 35485 h 902976"/>
              <a:gd name="connsiteX15" fmla="*/ 199049 w 902956"/>
              <a:gd name="connsiteY15" fmla="*/ 77104 h 902976"/>
              <a:gd name="connsiteX16" fmla="*/ 117277 w 902956"/>
              <a:gd name="connsiteY16" fmla="*/ 147911 h 902976"/>
              <a:gd name="connsiteX17" fmla="*/ 89680 w 902956"/>
              <a:gd name="connsiteY17" fmla="*/ 181358 h 902976"/>
              <a:gd name="connsiteX18" fmla="*/ 44514 w 902956"/>
              <a:gd name="connsiteY18" fmla="*/ 255751 h 902976"/>
              <a:gd name="connsiteX19" fmla="*/ 22685 w 902956"/>
              <a:gd name="connsiteY19" fmla="*/ 310130 h 902976"/>
              <a:gd name="connsiteX20" fmla="*/ 13044 w 902956"/>
              <a:gd name="connsiteY20" fmla="*/ 343699 h 902976"/>
              <a:gd name="connsiteX21" fmla="*/ 0 w 902956"/>
              <a:gd name="connsiteY21" fmla="*/ 451498 h 902976"/>
              <a:gd name="connsiteX22" fmla="*/ 0 w 902956"/>
              <a:gd name="connsiteY22" fmla="*/ 451498 h 902976"/>
              <a:gd name="connsiteX23" fmla="*/ 14206 w 902956"/>
              <a:gd name="connsiteY23" fmla="*/ 564332 h 902976"/>
              <a:gd name="connsiteX24" fmla="*/ 117277 w 902956"/>
              <a:gd name="connsiteY24" fmla="*/ 755066 h 902976"/>
              <a:gd name="connsiteX25" fmla="*/ 164278 w 902956"/>
              <a:gd name="connsiteY25" fmla="*/ 799885 h 902976"/>
              <a:gd name="connsiteX26" fmla="*/ 199029 w 902956"/>
              <a:gd name="connsiteY26" fmla="*/ 825872 h 902976"/>
              <a:gd name="connsiteX27" fmla="*/ 228215 w 902956"/>
              <a:gd name="connsiteY27" fmla="*/ 843869 h 902976"/>
              <a:gd name="connsiteX28" fmla="*/ 247007 w 902956"/>
              <a:gd name="connsiteY28" fmla="*/ 853999 h 902976"/>
              <a:gd name="connsiteX29" fmla="*/ 451458 w 902956"/>
              <a:gd name="connsiteY29" fmla="*/ 902977 h 902976"/>
              <a:gd name="connsiteX30" fmla="*/ 459427 w 902956"/>
              <a:gd name="connsiteY30" fmla="*/ 902875 h 902976"/>
              <a:gd name="connsiteX31" fmla="*/ 479564 w 902956"/>
              <a:gd name="connsiteY31" fmla="*/ 902019 h 902976"/>
              <a:gd name="connsiteX32" fmla="*/ 481684 w 902956"/>
              <a:gd name="connsiteY32" fmla="*/ 901937 h 902976"/>
              <a:gd name="connsiteX33" fmla="*/ 481500 w 902956"/>
              <a:gd name="connsiteY33" fmla="*/ 901856 h 902976"/>
              <a:gd name="connsiteX34" fmla="*/ 902956 w 902956"/>
              <a:gd name="connsiteY34" fmla="*/ 451478 h 902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02956" h="902976">
                <a:moveTo>
                  <a:pt x="902956" y="451458"/>
                </a:moveTo>
                <a:cubicBezTo>
                  <a:pt x="902956" y="329880"/>
                  <a:pt x="854814" y="219614"/>
                  <a:pt x="776670" y="138454"/>
                </a:cubicBezTo>
                <a:lnTo>
                  <a:pt x="538305" y="396590"/>
                </a:lnTo>
                <a:cubicBezTo>
                  <a:pt x="562579" y="434969"/>
                  <a:pt x="559278" y="486249"/>
                  <a:pt x="527013" y="521204"/>
                </a:cubicBezTo>
                <a:cubicBezTo>
                  <a:pt x="488491" y="562906"/>
                  <a:pt x="423453" y="565514"/>
                  <a:pt x="381752" y="526993"/>
                </a:cubicBezTo>
                <a:cubicBezTo>
                  <a:pt x="340051" y="488471"/>
                  <a:pt x="337442" y="423433"/>
                  <a:pt x="375963" y="381731"/>
                </a:cubicBezTo>
                <a:cubicBezTo>
                  <a:pt x="407657" y="347408"/>
                  <a:pt x="457267" y="339643"/>
                  <a:pt x="497093" y="359393"/>
                </a:cubicBezTo>
                <a:lnTo>
                  <a:pt x="735825" y="100870"/>
                </a:lnTo>
                <a:cubicBezTo>
                  <a:pt x="665467" y="43739"/>
                  <a:pt x="577621" y="7439"/>
                  <a:pt x="481541" y="1101"/>
                </a:cubicBezTo>
                <a:cubicBezTo>
                  <a:pt x="481602" y="1080"/>
                  <a:pt x="481643" y="1060"/>
                  <a:pt x="481704" y="1039"/>
                </a:cubicBezTo>
                <a:cubicBezTo>
                  <a:pt x="480909" y="978"/>
                  <a:pt x="480115" y="999"/>
                  <a:pt x="479320" y="958"/>
                </a:cubicBezTo>
                <a:cubicBezTo>
                  <a:pt x="470107" y="387"/>
                  <a:pt x="460833" y="0"/>
                  <a:pt x="451478" y="0"/>
                </a:cubicBezTo>
                <a:cubicBezTo>
                  <a:pt x="435886" y="0"/>
                  <a:pt x="420498" y="795"/>
                  <a:pt x="405313" y="2324"/>
                </a:cubicBezTo>
                <a:cubicBezTo>
                  <a:pt x="390129" y="3873"/>
                  <a:pt x="375189" y="6155"/>
                  <a:pt x="360494" y="9172"/>
                </a:cubicBezTo>
                <a:cubicBezTo>
                  <a:pt x="331103" y="15184"/>
                  <a:pt x="302752" y="24051"/>
                  <a:pt x="275746" y="35485"/>
                </a:cubicBezTo>
                <a:cubicBezTo>
                  <a:pt x="248740" y="46899"/>
                  <a:pt x="223079" y="60881"/>
                  <a:pt x="199049" y="77104"/>
                </a:cubicBezTo>
                <a:cubicBezTo>
                  <a:pt x="169027" y="97384"/>
                  <a:pt x="141572" y="121190"/>
                  <a:pt x="117277" y="147911"/>
                </a:cubicBezTo>
                <a:cubicBezTo>
                  <a:pt x="107555" y="158591"/>
                  <a:pt x="98342" y="169760"/>
                  <a:pt x="89680" y="181358"/>
                </a:cubicBezTo>
                <a:cubicBezTo>
                  <a:pt x="72356" y="204532"/>
                  <a:pt x="57191" y="229438"/>
                  <a:pt x="44514" y="255751"/>
                </a:cubicBezTo>
                <a:cubicBezTo>
                  <a:pt x="36076" y="273259"/>
                  <a:pt x="28840" y="291460"/>
                  <a:pt x="22685" y="310130"/>
                </a:cubicBezTo>
                <a:cubicBezTo>
                  <a:pt x="19057" y="321136"/>
                  <a:pt x="15816" y="332326"/>
                  <a:pt x="13044" y="343699"/>
                </a:cubicBezTo>
                <a:cubicBezTo>
                  <a:pt x="4586" y="378246"/>
                  <a:pt x="0" y="414322"/>
                  <a:pt x="0" y="451498"/>
                </a:cubicBezTo>
                <a:lnTo>
                  <a:pt x="0" y="451498"/>
                </a:lnTo>
                <a:cubicBezTo>
                  <a:pt x="0" y="490469"/>
                  <a:pt x="4932" y="528277"/>
                  <a:pt x="14206" y="564332"/>
                </a:cubicBezTo>
                <a:cubicBezTo>
                  <a:pt x="32754" y="636464"/>
                  <a:pt x="68707" y="701604"/>
                  <a:pt x="117277" y="755066"/>
                </a:cubicBezTo>
                <a:cubicBezTo>
                  <a:pt x="131850" y="771106"/>
                  <a:pt x="147564" y="786087"/>
                  <a:pt x="164278" y="799885"/>
                </a:cubicBezTo>
                <a:cubicBezTo>
                  <a:pt x="175426" y="809077"/>
                  <a:pt x="187024" y="817760"/>
                  <a:pt x="199029" y="825872"/>
                </a:cubicBezTo>
                <a:cubicBezTo>
                  <a:pt x="208486" y="832252"/>
                  <a:pt x="218269" y="838203"/>
                  <a:pt x="228215" y="843869"/>
                </a:cubicBezTo>
                <a:cubicBezTo>
                  <a:pt x="234391" y="847395"/>
                  <a:pt x="240648" y="850779"/>
                  <a:pt x="247007" y="853999"/>
                </a:cubicBezTo>
                <a:cubicBezTo>
                  <a:pt x="308398" y="885265"/>
                  <a:pt x="377839" y="902977"/>
                  <a:pt x="451458" y="902977"/>
                </a:cubicBezTo>
                <a:cubicBezTo>
                  <a:pt x="454128" y="902977"/>
                  <a:pt x="456777" y="902936"/>
                  <a:pt x="459427" y="902875"/>
                </a:cubicBezTo>
                <a:cubicBezTo>
                  <a:pt x="466173" y="902732"/>
                  <a:pt x="472879" y="902426"/>
                  <a:pt x="479564" y="902019"/>
                </a:cubicBezTo>
                <a:cubicBezTo>
                  <a:pt x="480278" y="901978"/>
                  <a:pt x="480991" y="901998"/>
                  <a:pt x="481684" y="901937"/>
                </a:cubicBezTo>
                <a:cubicBezTo>
                  <a:pt x="481623" y="901917"/>
                  <a:pt x="481562" y="901896"/>
                  <a:pt x="481500" y="901856"/>
                </a:cubicBezTo>
                <a:cubicBezTo>
                  <a:pt x="716829" y="886386"/>
                  <a:pt x="902956" y="690720"/>
                  <a:pt x="902956" y="451478"/>
                </a:cubicBezTo>
                <a:close/>
              </a:path>
            </a:pathLst>
          </a:custGeom>
          <a:solidFill>
            <a:srgbClr val="FBFBFF"/>
          </a:solidFill>
          <a:ln w="2034" cap="flat">
            <a:noFill/>
            <a:prstDash val="solid"/>
            <a:miter/>
          </a:ln>
        </p:spPr>
        <p:txBody>
          <a:bodyPr rtlCol="0" anchor="ctr"/>
          <a:lstStyle/>
          <a:p>
            <a:endParaRPr lang="en-US"/>
          </a:p>
        </p:txBody>
      </p:sp>
      <p:grpSp>
        <p:nvGrpSpPr>
          <p:cNvPr id="47" name="Graphic 7">
            <a:extLst>
              <a:ext uri="{FF2B5EF4-FFF2-40B4-BE49-F238E27FC236}">
                <a16:creationId xmlns:a16="http://schemas.microsoft.com/office/drawing/2014/main" id="{42F97B1A-A0A8-934E-2127-05C94784AA60}"/>
              </a:ext>
            </a:extLst>
          </p:cNvPr>
          <p:cNvGrpSpPr/>
          <p:nvPr/>
        </p:nvGrpSpPr>
        <p:grpSpPr>
          <a:xfrm>
            <a:off x="3208520" y="3054828"/>
            <a:ext cx="1950070" cy="528704"/>
            <a:chOff x="3006393" y="1976788"/>
            <a:chExt cx="1950070" cy="528704"/>
          </a:xfrm>
          <a:solidFill>
            <a:srgbClr val="FBFBFF"/>
          </a:solidFill>
        </p:grpSpPr>
        <p:sp>
          <p:nvSpPr>
            <p:cNvPr id="48" name="Freeform: Shape 47">
              <a:extLst>
                <a:ext uri="{FF2B5EF4-FFF2-40B4-BE49-F238E27FC236}">
                  <a16:creationId xmlns:a16="http://schemas.microsoft.com/office/drawing/2014/main" id="{522C55BA-E37D-092B-E9EC-6C18E90ECB0C}"/>
                </a:ext>
              </a:extLst>
            </p:cNvPr>
            <p:cNvSpPr/>
            <p:nvPr/>
          </p:nvSpPr>
          <p:spPr>
            <a:xfrm>
              <a:off x="3006393" y="2023733"/>
              <a:ext cx="481759" cy="481759"/>
            </a:xfrm>
            <a:custGeom>
              <a:avLst/>
              <a:gdLst>
                <a:gd name="connsiteX0" fmla="*/ 481760 w 481759"/>
                <a:gd name="connsiteY0" fmla="*/ 240869 h 481759"/>
                <a:gd name="connsiteX1" fmla="*/ 414382 w 481759"/>
                <a:gd name="connsiteY1" fmla="*/ 73870 h 481759"/>
                <a:gd name="connsiteX2" fmla="*/ 287205 w 481759"/>
                <a:gd name="connsiteY2" fmla="*/ 211595 h 481759"/>
                <a:gd name="connsiteX3" fmla="*/ 281181 w 481759"/>
                <a:gd name="connsiteY3" fmla="*/ 278081 h 481759"/>
                <a:gd name="connsiteX4" fmla="*/ 203678 w 481759"/>
                <a:gd name="connsiteY4" fmla="*/ 281170 h 481759"/>
                <a:gd name="connsiteX5" fmla="*/ 200590 w 481759"/>
                <a:gd name="connsiteY5" fmla="*/ 203668 h 481759"/>
                <a:gd name="connsiteX6" fmla="*/ 265217 w 481759"/>
                <a:gd name="connsiteY6" fmla="*/ 191749 h 481759"/>
                <a:gd name="connsiteX7" fmla="*/ 392589 w 481759"/>
                <a:gd name="connsiteY7" fmla="*/ 53818 h 481759"/>
                <a:gd name="connsiteX8" fmla="*/ 256920 w 481759"/>
                <a:gd name="connsiteY8" fmla="*/ 587 h 481759"/>
                <a:gd name="connsiteX9" fmla="*/ 257007 w 481759"/>
                <a:gd name="connsiteY9" fmla="*/ 555 h 481759"/>
                <a:gd name="connsiteX10" fmla="*/ 255734 w 481759"/>
                <a:gd name="connsiteY10" fmla="*/ 511 h 481759"/>
                <a:gd name="connsiteX11" fmla="*/ 240880 w 481759"/>
                <a:gd name="connsiteY11" fmla="*/ 0 h 481759"/>
                <a:gd name="connsiteX12" fmla="*/ 216249 w 481759"/>
                <a:gd name="connsiteY12" fmla="*/ 1240 h 481759"/>
                <a:gd name="connsiteX13" fmla="*/ 192336 w 481759"/>
                <a:gd name="connsiteY13" fmla="*/ 4894 h 481759"/>
                <a:gd name="connsiteX14" fmla="*/ 147120 w 481759"/>
                <a:gd name="connsiteY14" fmla="*/ 18932 h 481759"/>
                <a:gd name="connsiteX15" fmla="*/ 106200 w 481759"/>
                <a:gd name="connsiteY15" fmla="*/ 41138 h 481759"/>
                <a:gd name="connsiteX16" fmla="*/ 62572 w 481759"/>
                <a:gd name="connsiteY16" fmla="*/ 78916 h 481759"/>
                <a:gd name="connsiteX17" fmla="*/ 47848 w 481759"/>
                <a:gd name="connsiteY17" fmla="*/ 96761 h 481759"/>
                <a:gd name="connsiteX18" fmla="*/ 23750 w 481759"/>
                <a:gd name="connsiteY18" fmla="*/ 136453 h 481759"/>
                <a:gd name="connsiteX19" fmla="*/ 12103 w 481759"/>
                <a:gd name="connsiteY19" fmla="*/ 165466 h 481759"/>
                <a:gd name="connsiteX20" fmla="*/ 6960 w 481759"/>
                <a:gd name="connsiteY20" fmla="*/ 183376 h 481759"/>
                <a:gd name="connsiteX21" fmla="*/ 0 w 481759"/>
                <a:gd name="connsiteY21" fmla="*/ 240891 h 481759"/>
                <a:gd name="connsiteX22" fmla="*/ 0 w 481759"/>
                <a:gd name="connsiteY22" fmla="*/ 240891 h 481759"/>
                <a:gd name="connsiteX23" fmla="*/ 4306 w 481759"/>
                <a:gd name="connsiteY23" fmla="*/ 286487 h 481759"/>
                <a:gd name="connsiteX24" fmla="*/ 7579 w 481759"/>
                <a:gd name="connsiteY24" fmla="*/ 301092 h 481759"/>
                <a:gd name="connsiteX25" fmla="*/ 62572 w 481759"/>
                <a:gd name="connsiteY25" fmla="*/ 402855 h 481759"/>
                <a:gd name="connsiteX26" fmla="*/ 87648 w 481759"/>
                <a:gd name="connsiteY26" fmla="*/ 426768 h 481759"/>
                <a:gd name="connsiteX27" fmla="*/ 106189 w 481759"/>
                <a:gd name="connsiteY27" fmla="*/ 440633 h 481759"/>
                <a:gd name="connsiteX28" fmla="*/ 121761 w 481759"/>
                <a:gd name="connsiteY28" fmla="*/ 450235 h 481759"/>
                <a:gd name="connsiteX29" fmla="*/ 128416 w 481759"/>
                <a:gd name="connsiteY29" fmla="*/ 453888 h 481759"/>
                <a:gd name="connsiteX30" fmla="*/ 135191 w 481759"/>
                <a:gd name="connsiteY30" fmla="*/ 457336 h 481759"/>
                <a:gd name="connsiteX31" fmla="*/ 142086 w 481759"/>
                <a:gd name="connsiteY31" fmla="*/ 460576 h 481759"/>
                <a:gd name="connsiteX32" fmla="*/ 240869 w 481759"/>
                <a:gd name="connsiteY32" fmla="*/ 481760 h 481759"/>
                <a:gd name="connsiteX33" fmla="*/ 245066 w 481759"/>
                <a:gd name="connsiteY33" fmla="*/ 481716 h 481759"/>
                <a:gd name="connsiteX34" fmla="*/ 255865 w 481759"/>
                <a:gd name="connsiteY34" fmla="*/ 481260 h 481759"/>
                <a:gd name="connsiteX35" fmla="*/ 256996 w 481759"/>
                <a:gd name="connsiteY35" fmla="*/ 481216 h 481759"/>
                <a:gd name="connsiteX36" fmla="*/ 256898 w 481759"/>
                <a:gd name="connsiteY36" fmla="*/ 481172 h 481759"/>
                <a:gd name="connsiteX37" fmla="*/ 481760 w 481759"/>
                <a:gd name="connsiteY37" fmla="*/ 240880 h 4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81759" h="481759">
                  <a:moveTo>
                    <a:pt x="481760" y="240869"/>
                  </a:moveTo>
                  <a:cubicBezTo>
                    <a:pt x="481760" y="176003"/>
                    <a:pt x="456074" y="117172"/>
                    <a:pt x="414382" y="73870"/>
                  </a:cubicBezTo>
                  <a:lnTo>
                    <a:pt x="287205" y="211595"/>
                  </a:lnTo>
                  <a:cubicBezTo>
                    <a:pt x="300156" y="232072"/>
                    <a:pt x="298395" y="259432"/>
                    <a:pt x="281181" y="278081"/>
                  </a:cubicBezTo>
                  <a:cubicBezTo>
                    <a:pt x="260628" y="300330"/>
                    <a:pt x="225927" y="301722"/>
                    <a:pt x="203678" y="281170"/>
                  </a:cubicBezTo>
                  <a:cubicBezTo>
                    <a:pt x="181429" y="260617"/>
                    <a:pt x="180037" y="225917"/>
                    <a:pt x="200590" y="203668"/>
                  </a:cubicBezTo>
                  <a:cubicBezTo>
                    <a:pt x="217500" y="185355"/>
                    <a:pt x="243968" y="181212"/>
                    <a:pt x="265217" y="191749"/>
                  </a:cubicBezTo>
                  <a:lnTo>
                    <a:pt x="392589" y="53818"/>
                  </a:lnTo>
                  <a:cubicBezTo>
                    <a:pt x="355051" y="23337"/>
                    <a:pt x="308182" y="3969"/>
                    <a:pt x="256920" y="587"/>
                  </a:cubicBezTo>
                  <a:cubicBezTo>
                    <a:pt x="256952" y="576"/>
                    <a:pt x="256974" y="565"/>
                    <a:pt x="257007" y="555"/>
                  </a:cubicBezTo>
                  <a:cubicBezTo>
                    <a:pt x="256583" y="522"/>
                    <a:pt x="256158" y="533"/>
                    <a:pt x="255734" y="511"/>
                  </a:cubicBezTo>
                  <a:cubicBezTo>
                    <a:pt x="250819" y="207"/>
                    <a:pt x="245871" y="0"/>
                    <a:pt x="240880" y="0"/>
                  </a:cubicBezTo>
                  <a:cubicBezTo>
                    <a:pt x="232561" y="0"/>
                    <a:pt x="224351" y="424"/>
                    <a:pt x="216249" y="1240"/>
                  </a:cubicBezTo>
                  <a:cubicBezTo>
                    <a:pt x="208148" y="2066"/>
                    <a:pt x="200177" y="3284"/>
                    <a:pt x="192336" y="4894"/>
                  </a:cubicBezTo>
                  <a:cubicBezTo>
                    <a:pt x="176655" y="8101"/>
                    <a:pt x="161529" y="12832"/>
                    <a:pt x="147120" y="18932"/>
                  </a:cubicBezTo>
                  <a:cubicBezTo>
                    <a:pt x="132712" y="25022"/>
                    <a:pt x="119021" y="32482"/>
                    <a:pt x="106200" y="41138"/>
                  </a:cubicBezTo>
                  <a:cubicBezTo>
                    <a:pt x="90182" y="51958"/>
                    <a:pt x="75534" y="64659"/>
                    <a:pt x="62572" y="78916"/>
                  </a:cubicBezTo>
                  <a:cubicBezTo>
                    <a:pt x="57384" y="84614"/>
                    <a:pt x="52469" y="90573"/>
                    <a:pt x="47848" y="96761"/>
                  </a:cubicBezTo>
                  <a:cubicBezTo>
                    <a:pt x="38604" y="109125"/>
                    <a:pt x="30514" y="122414"/>
                    <a:pt x="23750" y="136453"/>
                  </a:cubicBezTo>
                  <a:cubicBezTo>
                    <a:pt x="19248" y="145794"/>
                    <a:pt x="15387" y="155505"/>
                    <a:pt x="12103" y="165466"/>
                  </a:cubicBezTo>
                  <a:cubicBezTo>
                    <a:pt x="10168" y="171338"/>
                    <a:pt x="8439" y="177308"/>
                    <a:pt x="6960" y="183376"/>
                  </a:cubicBezTo>
                  <a:cubicBezTo>
                    <a:pt x="2447" y="201808"/>
                    <a:pt x="0" y="221056"/>
                    <a:pt x="0" y="240891"/>
                  </a:cubicBezTo>
                  <a:lnTo>
                    <a:pt x="0" y="240891"/>
                  </a:lnTo>
                  <a:cubicBezTo>
                    <a:pt x="0" y="256485"/>
                    <a:pt x="1479" y="271720"/>
                    <a:pt x="4306" y="286487"/>
                  </a:cubicBezTo>
                  <a:cubicBezTo>
                    <a:pt x="5252" y="291413"/>
                    <a:pt x="6340" y="296274"/>
                    <a:pt x="7579" y="301092"/>
                  </a:cubicBezTo>
                  <a:cubicBezTo>
                    <a:pt x="17475" y="339576"/>
                    <a:pt x="36658" y="374331"/>
                    <a:pt x="62572" y="402855"/>
                  </a:cubicBezTo>
                  <a:cubicBezTo>
                    <a:pt x="70347" y="411413"/>
                    <a:pt x="78731" y="419406"/>
                    <a:pt x="87648" y="426768"/>
                  </a:cubicBezTo>
                  <a:cubicBezTo>
                    <a:pt x="93596" y="431672"/>
                    <a:pt x="99784" y="436305"/>
                    <a:pt x="106189" y="440633"/>
                  </a:cubicBezTo>
                  <a:cubicBezTo>
                    <a:pt x="111235" y="444036"/>
                    <a:pt x="116454" y="447212"/>
                    <a:pt x="121761" y="450235"/>
                  </a:cubicBezTo>
                  <a:cubicBezTo>
                    <a:pt x="123958" y="451485"/>
                    <a:pt x="126176" y="452703"/>
                    <a:pt x="128416" y="453888"/>
                  </a:cubicBezTo>
                  <a:cubicBezTo>
                    <a:pt x="130656" y="455074"/>
                    <a:pt x="132918" y="456227"/>
                    <a:pt x="135191" y="457336"/>
                  </a:cubicBezTo>
                  <a:cubicBezTo>
                    <a:pt x="137475" y="458456"/>
                    <a:pt x="139769" y="459532"/>
                    <a:pt x="142086" y="460576"/>
                  </a:cubicBezTo>
                  <a:cubicBezTo>
                    <a:pt x="172229" y="474169"/>
                    <a:pt x="205647" y="481760"/>
                    <a:pt x="240869" y="481760"/>
                  </a:cubicBezTo>
                  <a:cubicBezTo>
                    <a:pt x="242272" y="481760"/>
                    <a:pt x="243675" y="481738"/>
                    <a:pt x="245066" y="481716"/>
                  </a:cubicBezTo>
                  <a:cubicBezTo>
                    <a:pt x="248688" y="481640"/>
                    <a:pt x="252276" y="481477"/>
                    <a:pt x="255865" y="481260"/>
                  </a:cubicBezTo>
                  <a:cubicBezTo>
                    <a:pt x="256245" y="481238"/>
                    <a:pt x="256626" y="481249"/>
                    <a:pt x="256996" y="481216"/>
                  </a:cubicBezTo>
                  <a:cubicBezTo>
                    <a:pt x="256963" y="481205"/>
                    <a:pt x="256931" y="481194"/>
                    <a:pt x="256898" y="481172"/>
                  </a:cubicBezTo>
                  <a:cubicBezTo>
                    <a:pt x="382454" y="472919"/>
                    <a:pt x="481760" y="368524"/>
                    <a:pt x="481760" y="240880"/>
                  </a:cubicBezTo>
                  <a:close/>
                </a:path>
              </a:pathLst>
            </a:custGeom>
            <a:solidFill>
              <a:srgbClr val="FBFBFF"/>
            </a:solidFill>
            <a:ln w="1086" cap="flat">
              <a:noFill/>
              <a:prstDash val="solid"/>
              <a:miter/>
            </a:ln>
          </p:spPr>
          <p:txBody>
            <a:bodyPr rtlCol="0" anchor="ctr"/>
            <a:lstStyle/>
            <a:p>
              <a:endParaRPr lang="en-US"/>
            </a:p>
          </p:txBody>
        </p:sp>
        <p:grpSp>
          <p:nvGrpSpPr>
            <p:cNvPr id="49" name="Graphic 7">
              <a:extLst>
                <a:ext uri="{FF2B5EF4-FFF2-40B4-BE49-F238E27FC236}">
                  <a16:creationId xmlns:a16="http://schemas.microsoft.com/office/drawing/2014/main" id="{912CB277-7DE6-05D9-5B41-4DCE3D1886A7}"/>
                </a:ext>
              </a:extLst>
            </p:cNvPr>
            <p:cNvGrpSpPr/>
            <p:nvPr/>
          </p:nvGrpSpPr>
          <p:grpSpPr>
            <a:xfrm>
              <a:off x="3589340" y="1976788"/>
              <a:ext cx="1367124" cy="415121"/>
              <a:chOff x="3589340" y="1976788"/>
              <a:chExt cx="1367124" cy="415121"/>
            </a:xfrm>
            <a:solidFill>
              <a:srgbClr val="FBFBFF"/>
            </a:solidFill>
          </p:grpSpPr>
          <p:sp>
            <p:nvSpPr>
              <p:cNvPr id="50" name="Freeform: Shape 49">
                <a:extLst>
                  <a:ext uri="{FF2B5EF4-FFF2-40B4-BE49-F238E27FC236}">
                    <a16:creationId xmlns:a16="http://schemas.microsoft.com/office/drawing/2014/main" id="{D602CB82-20F1-CE30-0160-5E059DCBBBA0}"/>
                  </a:ext>
                </a:extLst>
              </p:cNvPr>
              <p:cNvSpPr/>
              <p:nvPr/>
            </p:nvSpPr>
            <p:spPr>
              <a:xfrm>
                <a:off x="3788777" y="2134305"/>
                <a:ext cx="284649" cy="257604"/>
              </a:xfrm>
              <a:custGeom>
                <a:avLst/>
                <a:gdLst>
                  <a:gd name="connsiteX0" fmla="*/ 165302 w 284649"/>
                  <a:gd name="connsiteY0" fmla="*/ 147360 h 257604"/>
                  <a:gd name="connsiteX1" fmla="*/ 120261 w 284649"/>
                  <a:gd name="connsiteY1" fmla="*/ 177514 h 257604"/>
                  <a:gd name="connsiteX2" fmla="*/ 71543 w 284649"/>
                  <a:gd name="connsiteY2" fmla="*/ 128797 h 257604"/>
                  <a:gd name="connsiteX3" fmla="*/ 120261 w 284649"/>
                  <a:gd name="connsiteY3" fmla="*/ 80079 h 257604"/>
                  <a:gd name="connsiteX4" fmla="*/ 165302 w 284649"/>
                  <a:gd name="connsiteY4" fmla="*/ 110234 h 257604"/>
                  <a:gd name="connsiteX5" fmla="*/ 284649 w 284649"/>
                  <a:gd name="connsiteY5" fmla="*/ 110234 h 257604"/>
                  <a:gd name="connsiteX6" fmla="*/ 284649 w 284649"/>
                  <a:gd name="connsiteY6" fmla="*/ 7112 h 257604"/>
                  <a:gd name="connsiteX7" fmla="*/ 200677 w 284649"/>
                  <a:gd name="connsiteY7" fmla="*/ 7112 h 257604"/>
                  <a:gd name="connsiteX8" fmla="*/ 200677 w 284649"/>
                  <a:gd name="connsiteY8" fmla="*/ 30361 h 257604"/>
                  <a:gd name="connsiteX9" fmla="*/ 120978 w 284649"/>
                  <a:gd name="connsiteY9" fmla="*/ 0 h 257604"/>
                  <a:gd name="connsiteX10" fmla="*/ 0 w 284649"/>
                  <a:gd name="connsiteY10" fmla="*/ 129036 h 257604"/>
                  <a:gd name="connsiteX11" fmla="*/ 120978 w 284649"/>
                  <a:gd name="connsiteY11" fmla="*/ 257605 h 257604"/>
                  <a:gd name="connsiteX12" fmla="*/ 200677 w 284649"/>
                  <a:gd name="connsiteY12" fmla="*/ 222970 h 257604"/>
                  <a:gd name="connsiteX13" fmla="*/ 201623 w 284649"/>
                  <a:gd name="connsiteY13" fmla="*/ 222970 h 257604"/>
                  <a:gd name="connsiteX14" fmla="*/ 201623 w 284649"/>
                  <a:gd name="connsiteY14" fmla="*/ 250482 h 257604"/>
                  <a:gd name="connsiteX15" fmla="*/ 284639 w 284649"/>
                  <a:gd name="connsiteY15" fmla="*/ 250482 h 257604"/>
                  <a:gd name="connsiteX16" fmla="*/ 284639 w 284649"/>
                  <a:gd name="connsiteY16" fmla="*/ 147370 h 257604"/>
                  <a:gd name="connsiteX17" fmla="*/ 165292 w 284649"/>
                  <a:gd name="connsiteY17" fmla="*/ 147370 h 25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649" h="257604">
                    <a:moveTo>
                      <a:pt x="165302" y="147360"/>
                    </a:moveTo>
                    <a:cubicBezTo>
                      <a:pt x="157995" y="165052"/>
                      <a:pt x="140596" y="177514"/>
                      <a:pt x="120261" y="177514"/>
                    </a:cubicBezTo>
                    <a:cubicBezTo>
                      <a:pt x="93357" y="177514"/>
                      <a:pt x="71543" y="155700"/>
                      <a:pt x="71543" y="128797"/>
                    </a:cubicBezTo>
                    <a:cubicBezTo>
                      <a:pt x="71543" y="101894"/>
                      <a:pt x="93357" y="80079"/>
                      <a:pt x="120261" y="80079"/>
                    </a:cubicBezTo>
                    <a:cubicBezTo>
                      <a:pt x="140596" y="80079"/>
                      <a:pt x="157995" y="92542"/>
                      <a:pt x="165302" y="110234"/>
                    </a:cubicBezTo>
                    <a:lnTo>
                      <a:pt x="284649" y="110234"/>
                    </a:lnTo>
                    <a:lnTo>
                      <a:pt x="284649" y="7112"/>
                    </a:lnTo>
                    <a:lnTo>
                      <a:pt x="200677" y="7112"/>
                    </a:lnTo>
                    <a:lnTo>
                      <a:pt x="200677" y="30361"/>
                    </a:lnTo>
                    <a:cubicBezTo>
                      <a:pt x="180755" y="10907"/>
                      <a:pt x="153710" y="0"/>
                      <a:pt x="120978" y="0"/>
                    </a:cubicBezTo>
                    <a:cubicBezTo>
                      <a:pt x="49816" y="0"/>
                      <a:pt x="0" y="57874"/>
                      <a:pt x="0" y="129036"/>
                    </a:cubicBezTo>
                    <a:cubicBezTo>
                      <a:pt x="0" y="200199"/>
                      <a:pt x="49816" y="257605"/>
                      <a:pt x="120978" y="257605"/>
                    </a:cubicBezTo>
                    <a:cubicBezTo>
                      <a:pt x="154189" y="257605"/>
                      <a:pt x="182647" y="242902"/>
                      <a:pt x="200677" y="222970"/>
                    </a:cubicBezTo>
                    <a:lnTo>
                      <a:pt x="201623" y="222970"/>
                    </a:lnTo>
                    <a:lnTo>
                      <a:pt x="201623" y="250482"/>
                    </a:lnTo>
                    <a:lnTo>
                      <a:pt x="284639" y="250482"/>
                    </a:lnTo>
                    <a:lnTo>
                      <a:pt x="284639" y="147370"/>
                    </a:lnTo>
                    <a:lnTo>
                      <a:pt x="165292" y="147370"/>
                    </a:lnTo>
                    <a:close/>
                  </a:path>
                </a:pathLst>
              </a:custGeom>
              <a:solidFill>
                <a:srgbClr val="FBFBFF"/>
              </a:solidFill>
              <a:ln w="1086"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3A4C453-34D1-AF23-9D1E-C40EA19D38A3}"/>
                  </a:ext>
                </a:extLst>
              </p:cNvPr>
              <p:cNvSpPr/>
              <p:nvPr/>
            </p:nvSpPr>
            <p:spPr>
              <a:xfrm>
                <a:off x="3589340" y="2134294"/>
                <a:ext cx="212541" cy="250492"/>
              </a:xfrm>
              <a:custGeom>
                <a:avLst/>
                <a:gdLst>
                  <a:gd name="connsiteX0" fmla="*/ 159398 w 212541"/>
                  <a:gd name="connsiteY0" fmla="*/ 0 h 250492"/>
                  <a:gd name="connsiteX1" fmla="*/ 84919 w 212541"/>
                  <a:gd name="connsiteY1" fmla="*/ 42225 h 250492"/>
                  <a:gd name="connsiteX2" fmla="*/ 83973 w 212541"/>
                  <a:gd name="connsiteY2" fmla="*/ 42225 h 250492"/>
                  <a:gd name="connsiteX3" fmla="*/ 83973 w 212541"/>
                  <a:gd name="connsiteY3" fmla="*/ 7123 h 250492"/>
                  <a:gd name="connsiteX4" fmla="*/ 0 w 212541"/>
                  <a:gd name="connsiteY4" fmla="*/ 7123 h 250492"/>
                  <a:gd name="connsiteX5" fmla="*/ 0 w 212541"/>
                  <a:gd name="connsiteY5" fmla="*/ 250493 h 250492"/>
                  <a:gd name="connsiteX6" fmla="*/ 83973 w 212541"/>
                  <a:gd name="connsiteY6" fmla="*/ 250493 h 250492"/>
                  <a:gd name="connsiteX7" fmla="*/ 83973 w 212541"/>
                  <a:gd name="connsiteY7" fmla="*/ 122403 h 250492"/>
                  <a:gd name="connsiteX8" fmla="*/ 133788 w 212541"/>
                  <a:gd name="connsiteY8" fmla="*/ 73065 h 250492"/>
                  <a:gd name="connsiteX9" fmla="*/ 177438 w 212541"/>
                  <a:gd name="connsiteY9" fmla="*/ 86343 h 250492"/>
                  <a:gd name="connsiteX10" fmla="*/ 212541 w 212541"/>
                  <a:gd name="connsiteY10" fmla="*/ 15181 h 250492"/>
                  <a:gd name="connsiteX11" fmla="*/ 159409 w 212541"/>
                  <a:gd name="connsiteY11" fmla="*/ 0 h 25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541" h="250492">
                    <a:moveTo>
                      <a:pt x="159398" y="0"/>
                    </a:moveTo>
                    <a:cubicBezTo>
                      <a:pt x="111485" y="0"/>
                      <a:pt x="84919" y="42225"/>
                      <a:pt x="84919" y="42225"/>
                    </a:cubicBezTo>
                    <a:lnTo>
                      <a:pt x="83973" y="42225"/>
                    </a:lnTo>
                    <a:lnTo>
                      <a:pt x="83973" y="7123"/>
                    </a:lnTo>
                    <a:lnTo>
                      <a:pt x="0" y="7123"/>
                    </a:lnTo>
                    <a:lnTo>
                      <a:pt x="0" y="250493"/>
                    </a:lnTo>
                    <a:lnTo>
                      <a:pt x="83973" y="250493"/>
                    </a:lnTo>
                    <a:lnTo>
                      <a:pt x="83973" y="122403"/>
                    </a:lnTo>
                    <a:cubicBezTo>
                      <a:pt x="83973" y="116237"/>
                      <a:pt x="90138" y="73065"/>
                      <a:pt x="133788" y="73065"/>
                    </a:cubicBezTo>
                    <a:cubicBezTo>
                      <a:pt x="161779" y="73065"/>
                      <a:pt x="177438" y="86343"/>
                      <a:pt x="177438" y="86343"/>
                    </a:cubicBezTo>
                    <a:lnTo>
                      <a:pt x="212541" y="15181"/>
                    </a:lnTo>
                    <a:cubicBezTo>
                      <a:pt x="212541" y="15181"/>
                      <a:pt x="190716" y="0"/>
                      <a:pt x="159409" y="0"/>
                    </a:cubicBezTo>
                    <a:close/>
                  </a:path>
                </a:pathLst>
              </a:custGeom>
              <a:solidFill>
                <a:srgbClr val="FBFBFF"/>
              </a:solidFill>
              <a:ln w="1086"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9677D412-2E65-337E-F0E8-B2EBA955D94F}"/>
                  </a:ext>
                </a:extLst>
              </p:cNvPr>
              <p:cNvSpPr/>
              <p:nvPr/>
            </p:nvSpPr>
            <p:spPr>
              <a:xfrm>
                <a:off x="4384447" y="2015686"/>
                <a:ext cx="80644" cy="83493"/>
              </a:xfrm>
              <a:custGeom>
                <a:avLst/>
                <a:gdLst>
                  <a:gd name="connsiteX0" fmla="*/ 40323 w 80644"/>
                  <a:gd name="connsiteY0" fmla="*/ 83494 h 83493"/>
                  <a:gd name="connsiteX1" fmla="*/ 80645 w 80644"/>
                  <a:gd name="connsiteY1" fmla="*/ 41747 h 83493"/>
                  <a:gd name="connsiteX2" fmla="*/ 40323 w 80644"/>
                  <a:gd name="connsiteY2" fmla="*/ 0 h 83493"/>
                  <a:gd name="connsiteX3" fmla="*/ 0 w 80644"/>
                  <a:gd name="connsiteY3" fmla="*/ 41747 h 83493"/>
                  <a:gd name="connsiteX4" fmla="*/ 40323 w 80644"/>
                  <a:gd name="connsiteY4" fmla="*/ 83494 h 83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44" h="83493">
                    <a:moveTo>
                      <a:pt x="40323" y="83494"/>
                    </a:moveTo>
                    <a:cubicBezTo>
                      <a:pt x="62147" y="83494"/>
                      <a:pt x="80645" y="64518"/>
                      <a:pt x="80645" y="41747"/>
                    </a:cubicBezTo>
                    <a:cubicBezTo>
                      <a:pt x="80645" y="18976"/>
                      <a:pt x="62147" y="0"/>
                      <a:pt x="40323" y="0"/>
                    </a:cubicBezTo>
                    <a:cubicBezTo>
                      <a:pt x="18497" y="0"/>
                      <a:pt x="0" y="18976"/>
                      <a:pt x="0" y="41747"/>
                    </a:cubicBezTo>
                    <a:cubicBezTo>
                      <a:pt x="0" y="64518"/>
                      <a:pt x="18497" y="83494"/>
                      <a:pt x="40323" y="83494"/>
                    </a:cubicBezTo>
                    <a:close/>
                  </a:path>
                </a:pathLst>
              </a:custGeom>
              <a:solidFill>
                <a:srgbClr val="FBFBFF"/>
              </a:solidFill>
              <a:ln w="1086"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515CCCF4-419C-87C6-9FE0-E3E89F6F0209}"/>
                  </a:ext>
                </a:extLst>
              </p:cNvPr>
              <p:cNvSpPr/>
              <p:nvPr/>
            </p:nvSpPr>
            <p:spPr>
              <a:xfrm>
                <a:off x="4074329" y="1976788"/>
                <a:ext cx="283377" cy="415099"/>
              </a:xfrm>
              <a:custGeom>
                <a:avLst/>
                <a:gdLst>
                  <a:gd name="connsiteX0" fmla="*/ 199416 w 283377"/>
                  <a:gd name="connsiteY0" fmla="*/ 187867 h 415099"/>
                  <a:gd name="connsiteX1" fmla="*/ 119717 w 283377"/>
                  <a:gd name="connsiteY1" fmla="*/ 157505 h 415099"/>
                  <a:gd name="connsiteX2" fmla="*/ 65 w 283377"/>
                  <a:gd name="connsiteY2" fmla="*/ 267740 h 415099"/>
                  <a:gd name="connsiteX3" fmla="*/ 73957 w 283377"/>
                  <a:gd name="connsiteY3" fmla="*/ 267740 h 415099"/>
                  <a:gd name="connsiteX4" fmla="*/ 118999 w 283377"/>
                  <a:gd name="connsiteY4" fmla="*/ 237585 h 415099"/>
                  <a:gd name="connsiteX5" fmla="*/ 167717 w 283377"/>
                  <a:gd name="connsiteY5" fmla="*/ 286302 h 415099"/>
                  <a:gd name="connsiteX6" fmla="*/ 118999 w 283377"/>
                  <a:gd name="connsiteY6" fmla="*/ 335020 h 415099"/>
                  <a:gd name="connsiteX7" fmla="*/ 73957 w 283377"/>
                  <a:gd name="connsiteY7" fmla="*/ 304865 h 415099"/>
                  <a:gd name="connsiteX8" fmla="*/ 0 w 283377"/>
                  <a:gd name="connsiteY8" fmla="*/ 304865 h 415099"/>
                  <a:gd name="connsiteX9" fmla="*/ 119706 w 283377"/>
                  <a:gd name="connsiteY9" fmla="*/ 415099 h 415099"/>
                  <a:gd name="connsiteX10" fmla="*/ 199405 w 283377"/>
                  <a:gd name="connsiteY10" fmla="*/ 380464 h 415099"/>
                  <a:gd name="connsiteX11" fmla="*/ 200351 w 283377"/>
                  <a:gd name="connsiteY11" fmla="*/ 380464 h 415099"/>
                  <a:gd name="connsiteX12" fmla="*/ 200351 w 283377"/>
                  <a:gd name="connsiteY12" fmla="*/ 407977 h 415099"/>
                  <a:gd name="connsiteX13" fmla="*/ 283377 w 283377"/>
                  <a:gd name="connsiteY13" fmla="*/ 407977 h 415099"/>
                  <a:gd name="connsiteX14" fmla="*/ 283377 w 283377"/>
                  <a:gd name="connsiteY14" fmla="*/ 0 h 415099"/>
                  <a:gd name="connsiteX15" fmla="*/ 199405 w 283377"/>
                  <a:gd name="connsiteY15" fmla="*/ 0 h 415099"/>
                  <a:gd name="connsiteX16" fmla="*/ 199405 w 283377"/>
                  <a:gd name="connsiteY16" fmla="*/ 187867 h 41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3377" h="415099">
                    <a:moveTo>
                      <a:pt x="199416" y="187867"/>
                    </a:moveTo>
                    <a:cubicBezTo>
                      <a:pt x="179494" y="168413"/>
                      <a:pt x="152449" y="157505"/>
                      <a:pt x="119717" y="157505"/>
                    </a:cubicBezTo>
                    <a:cubicBezTo>
                      <a:pt x="54959" y="157505"/>
                      <a:pt x="8014" y="205484"/>
                      <a:pt x="65" y="267740"/>
                    </a:cubicBezTo>
                    <a:lnTo>
                      <a:pt x="73957" y="267740"/>
                    </a:lnTo>
                    <a:cubicBezTo>
                      <a:pt x="81265" y="250047"/>
                      <a:pt x="98664" y="237585"/>
                      <a:pt x="118999" y="237585"/>
                    </a:cubicBezTo>
                    <a:cubicBezTo>
                      <a:pt x="145902" y="237585"/>
                      <a:pt x="167717" y="259399"/>
                      <a:pt x="167717" y="286302"/>
                    </a:cubicBezTo>
                    <a:cubicBezTo>
                      <a:pt x="167717" y="313206"/>
                      <a:pt x="145902" y="335020"/>
                      <a:pt x="118999" y="335020"/>
                    </a:cubicBezTo>
                    <a:cubicBezTo>
                      <a:pt x="98664" y="335020"/>
                      <a:pt x="81265" y="322558"/>
                      <a:pt x="73957" y="304865"/>
                    </a:cubicBezTo>
                    <a:lnTo>
                      <a:pt x="0" y="304865"/>
                    </a:lnTo>
                    <a:cubicBezTo>
                      <a:pt x="7775" y="367274"/>
                      <a:pt x="54796" y="415099"/>
                      <a:pt x="119706" y="415099"/>
                    </a:cubicBezTo>
                    <a:cubicBezTo>
                      <a:pt x="152916" y="415099"/>
                      <a:pt x="181375" y="400397"/>
                      <a:pt x="199405" y="380464"/>
                    </a:cubicBezTo>
                    <a:lnTo>
                      <a:pt x="200351" y="380464"/>
                    </a:lnTo>
                    <a:lnTo>
                      <a:pt x="200351" y="407977"/>
                    </a:lnTo>
                    <a:lnTo>
                      <a:pt x="283377" y="407977"/>
                    </a:lnTo>
                    <a:lnTo>
                      <a:pt x="283377" y="0"/>
                    </a:lnTo>
                    <a:lnTo>
                      <a:pt x="199405" y="0"/>
                    </a:lnTo>
                    <a:lnTo>
                      <a:pt x="199405" y="187867"/>
                    </a:lnTo>
                    <a:close/>
                  </a:path>
                </a:pathLst>
              </a:custGeom>
              <a:solidFill>
                <a:srgbClr val="FBFBFF"/>
              </a:solidFill>
              <a:ln w="1086"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D6FAC05F-2C07-C396-25C4-F966840C9E10}"/>
                  </a:ext>
                </a:extLst>
              </p:cNvPr>
              <p:cNvSpPr/>
              <p:nvPr/>
            </p:nvSpPr>
            <p:spPr>
              <a:xfrm>
                <a:off x="4747251" y="2134283"/>
                <a:ext cx="209213" cy="257604"/>
              </a:xfrm>
              <a:custGeom>
                <a:avLst/>
                <a:gdLst>
                  <a:gd name="connsiteX0" fmla="*/ 135224 w 209213"/>
                  <a:gd name="connsiteY0" fmla="*/ 96783 h 257604"/>
                  <a:gd name="connsiteX1" fmla="*/ 97272 w 209213"/>
                  <a:gd name="connsiteY1" fmla="*/ 73533 h 257604"/>
                  <a:gd name="connsiteX2" fmla="*/ 123360 w 209213"/>
                  <a:gd name="connsiteY2" fmla="*/ 58831 h 257604"/>
                  <a:gd name="connsiteX3" fmla="*/ 177438 w 209213"/>
                  <a:gd name="connsiteY3" fmla="*/ 74011 h 257604"/>
                  <a:gd name="connsiteX4" fmla="*/ 204951 w 209213"/>
                  <a:gd name="connsiteY4" fmla="*/ 18976 h 257604"/>
                  <a:gd name="connsiteX5" fmla="*/ 123349 w 209213"/>
                  <a:gd name="connsiteY5" fmla="*/ 0 h 257604"/>
                  <a:gd name="connsiteX6" fmla="*/ 17084 w 209213"/>
                  <a:gd name="connsiteY6" fmla="*/ 78274 h 257604"/>
                  <a:gd name="connsiteX7" fmla="*/ 66421 w 209213"/>
                  <a:gd name="connsiteY7" fmla="*/ 144695 h 257604"/>
                  <a:gd name="connsiteX8" fmla="*/ 120500 w 209213"/>
                  <a:gd name="connsiteY8" fmla="*/ 177906 h 257604"/>
                  <a:gd name="connsiteX9" fmla="*/ 94412 w 209213"/>
                  <a:gd name="connsiteY9" fmla="*/ 195457 h 257604"/>
                  <a:gd name="connsiteX10" fmla="*/ 34157 w 209213"/>
                  <a:gd name="connsiteY10" fmla="*/ 167466 h 257604"/>
                  <a:gd name="connsiteX11" fmla="*/ 0 w 209213"/>
                  <a:gd name="connsiteY11" fmla="*/ 224873 h 257604"/>
                  <a:gd name="connsiteX12" fmla="*/ 93933 w 209213"/>
                  <a:gd name="connsiteY12" fmla="*/ 257605 h 257604"/>
                  <a:gd name="connsiteX13" fmla="*/ 209213 w 209213"/>
                  <a:gd name="connsiteY13" fmla="*/ 174589 h 257604"/>
                  <a:gd name="connsiteX14" fmla="*/ 135202 w 209213"/>
                  <a:gd name="connsiteY14" fmla="*/ 96783 h 25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3" h="257604">
                    <a:moveTo>
                      <a:pt x="135224" y="96783"/>
                    </a:moveTo>
                    <a:cubicBezTo>
                      <a:pt x="114345" y="90138"/>
                      <a:pt x="97272" y="86343"/>
                      <a:pt x="97272" y="73533"/>
                    </a:cubicBezTo>
                    <a:cubicBezTo>
                      <a:pt x="97272" y="62147"/>
                      <a:pt x="104862" y="58831"/>
                      <a:pt x="123360" y="58831"/>
                    </a:cubicBezTo>
                    <a:cubicBezTo>
                      <a:pt x="148980" y="58831"/>
                      <a:pt x="177438" y="74011"/>
                      <a:pt x="177438" y="74011"/>
                    </a:cubicBezTo>
                    <a:lnTo>
                      <a:pt x="204951" y="18976"/>
                    </a:lnTo>
                    <a:cubicBezTo>
                      <a:pt x="204951" y="18976"/>
                      <a:pt x="170316" y="0"/>
                      <a:pt x="123349" y="0"/>
                    </a:cubicBezTo>
                    <a:cubicBezTo>
                      <a:pt x="59298" y="0"/>
                      <a:pt x="17084" y="28469"/>
                      <a:pt x="17084" y="78274"/>
                    </a:cubicBezTo>
                    <a:cubicBezTo>
                      <a:pt x="17084" y="114802"/>
                      <a:pt x="41758" y="131885"/>
                      <a:pt x="66421" y="144695"/>
                    </a:cubicBezTo>
                    <a:cubicBezTo>
                      <a:pt x="93933" y="158930"/>
                      <a:pt x="120500" y="160355"/>
                      <a:pt x="120500" y="177906"/>
                    </a:cubicBezTo>
                    <a:cubicBezTo>
                      <a:pt x="120500" y="194033"/>
                      <a:pt x="106265" y="195457"/>
                      <a:pt x="94412" y="195457"/>
                    </a:cubicBezTo>
                    <a:cubicBezTo>
                      <a:pt x="67367" y="195457"/>
                      <a:pt x="34157" y="167466"/>
                      <a:pt x="34157" y="167466"/>
                    </a:cubicBezTo>
                    <a:lnTo>
                      <a:pt x="0" y="224873"/>
                    </a:lnTo>
                    <a:cubicBezTo>
                      <a:pt x="0" y="224873"/>
                      <a:pt x="35103" y="257605"/>
                      <a:pt x="93933" y="257605"/>
                    </a:cubicBezTo>
                    <a:cubicBezTo>
                      <a:pt x="143749" y="257605"/>
                      <a:pt x="209213" y="246219"/>
                      <a:pt x="209213" y="174589"/>
                    </a:cubicBezTo>
                    <a:cubicBezTo>
                      <a:pt x="209213" y="124773"/>
                      <a:pt x="167466" y="106754"/>
                      <a:pt x="135202" y="96783"/>
                    </a:cubicBezTo>
                    <a:close/>
                  </a:path>
                </a:pathLst>
              </a:custGeom>
              <a:solidFill>
                <a:srgbClr val="FBFBFF"/>
              </a:solidFill>
              <a:ln w="1086"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5ABDEA9-E368-9D94-71AE-F80EF2F1AF6C}"/>
                  </a:ext>
                </a:extLst>
              </p:cNvPr>
              <p:cNvSpPr/>
              <p:nvPr/>
            </p:nvSpPr>
            <p:spPr>
              <a:xfrm>
                <a:off x="4381119" y="2135240"/>
                <a:ext cx="85397" cy="249535"/>
              </a:xfrm>
              <a:custGeom>
                <a:avLst/>
                <a:gdLst>
                  <a:gd name="connsiteX0" fmla="*/ 0 w 85397"/>
                  <a:gd name="connsiteY0" fmla="*/ 0 h 249535"/>
                  <a:gd name="connsiteX1" fmla="*/ 85397 w 85397"/>
                  <a:gd name="connsiteY1" fmla="*/ 0 h 249535"/>
                  <a:gd name="connsiteX2" fmla="*/ 85397 w 85397"/>
                  <a:gd name="connsiteY2" fmla="*/ 249536 h 249535"/>
                  <a:gd name="connsiteX3" fmla="*/ 0 w 85397"/>
                  <a:gd name="connsiteY3" fmla="*/ 249536 h 249535"/>
                </a:gdLst>
                <a:ahLst/>
                <a:cxnLst>
                  <a:cxn ang="0">
                    <a:pos x="connsiteX0" y="connsiteY0"/>
                  </a:cxn>
                  <a:cxn ang="0">
                    <a:pos x="connsiteX1" y="connsiteY1"/>
                  </a:cxn>
                  <a:cxn ang="0">
                    <a:pos x="connsiteX2" y="connsiteY2"/>
                  </a:cxn>
                  <a:cxn ang="0">
                    <a:pos x="connsiteX3" y="connsiteY3"/>
                  </a:cxn>
                </a:cxnLst>
                <a:rect l="l" t="t" r="r" b="b"/>
                <a:pathLst>
                  <a:path w="85397" h="249535">
                    <a:moveTo>
                      <a:pt x="0" y="0"/>
                    </a:moveTo>
                    <a:lnTo>
                      <a:pt x="85397" y="0"/>
                    </a:lnTo>
                    <a:lnTo>
                      <a:pt x="85397" y="249536"/>
                    </a:lnTo>
                    <a:lnTo>
                      <a:pt x="0" y="249536"/>
                    </a:lnTo>
                    <a:close/>
                  </a:path>
                </a:pathLst>
              </a:custGeom>
              <a:solidFill>
                <a:srgbClr val="FBFBFF"/>
              </a:solidFill>
              <a:ln w="1086"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839801B-726A-2FAC-91A2-995EEF4487EB}"/>
                  </a:ext>
                </a:extLst>
              </p:cNvPr>
              <p:cNvSpPr/>
              <p:nvPr/>
            </p:nvSpPr>
            <p:spPr>
              <a:xfrm>
                <a:off x="4489831" y="2135240"/>
                <a:ext cx="250721" cy="256658"/>
              </a:xfrm>
              <a:custGeom>
                <a:avLst/>
                <a:gdLst>
                  <a:gd name="connsiteX0" fmla="*/ 166749 w 250721"/>
                  <a:gd name="connsiteY0" fmla="*/ 121924 h 256658"/>
                  <a:gd name="connsiteX1" fmla="*/ 125361 w 250721"/>
                  <a:gd name="connsiteY1" fmla="*/ 188335 h 256658"/>
                  <a:gd name="connsiteX2" fmla="*/ 83972 w 250721"/>
                  <a:gd name="connsiteY2" fmla="*/ 121924 h 256658"/>
                  <a:gd name="connsiteX3" fmla="*/ 83972 w 250721"/>
                  <a:gd name="connsiteY3" fmla="*/ 0 h 256658"/>
                  <a:gd name="connsiteX4" fmla="*/ 0 w 250721"/>
                  <a:gd name="connsiteY4" fmla="*/ 0 h 256658"/>
                  <a:gd name="connsiteX5" fmla="*/ 0 w 250721"/>
                  <a:gd name="connsiteY5" fmla="*/ 142325 h 256658"/>
                  <a:gd name="connsiteX6" fmla="*/ 125361 w 250721"/>
                  <a:gd name="connsiteY6" fmla="*/ 256659 h 256658"/>
                  <a:gd name="connsiteX7" fmla="*/ 250721 w 250721"/>
                  <a:gd name="connsiteY7" fmla="*/ 142325 h 256658"/>
                  <a:gd name="connsiteX8" fmla="*/ 250721 w 250721"/>
                  <a:gd name="connsiteY8" fmla="*/ 0 h 256658"/>
                  <a:gd name="connsiteX9" fmla="*/ 166749 w 250721"/>
                  <a:gd name="connsiteY9" fmla="*/ 0 h 256658"/>
                  <a:gd name="connsiteX10" fmla="*/ 166749 w 250721"/>
                  <a:gd name="connsiteY10" fmla="*/ 121924 h 25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721" h="256658">
                    <a:moveTo>
                      <a:pt x="166749" y="121924"/>
                    </a:moveTo>
                    <a:cubicBezTo>
                      <a:pt x="166749" y="169837"/>
                      <a:pt x="160463" y="188335"/>
                      <a:pt x="125361" y="188335"/>
                    </a:cubicBezTo>
                    <a:cubicBezTo>
                      <a:pt x="90258" y="188335"/>
                      <a:pt x="83972" y="169837"/>
                      <a:pt x="83972" y="121924"/>
                    </a:cubicBezTo>
                    <a:lnTo>
                      <a:pt x="83972" y="0"/>
                    </a:lnTo>
                    <a:lnTo>
                      <a:pt x="0" y="0"/>
                    </a:lnTo>
                    <a:lnTo>
                      <a:pt x="0" y="142325"/>
                    </a:lnTo>
                    <a:cubicBezTo>
                      <a:pt x="0" y="223927"/>
                      <a:pt x="34276" y="256659"/>
                      <a:pt x="125361" y="256659"/>
                    </a:cubicBezTo>
                    <a:cubicBezTo>
                      <a:pt x="216445" y="256659"/>
                      <a:pt x="250721" y="223927"/>
                      <a:pt x="250721" y="142325"/>
                    </a:cubicBezTo>
                    <a:lnTo>
                      <a:pt x="250721" y="0"/>
                    </a:lnTo>
                    <a:lnTo>
                      <a:pt x="166749" y="0"/>
                    </a:lnTo>
                    <a:lnTo>
                      <a:pt x="166749" y="121924"/>
                    </a:lnTo>
                    <a:close/>
                  </a:path>
                </a:pathLst>
              </a:custGeom>
              <a:solidFill>
                <a:srgbClr val="FBFBFF"/>
              </a:solidFill>
              <a:ln w="1086" cap="flat">
                <a:noFill/>
                <a:prstDash val="solid"/>
                <a:miter/>
              </a:ln>
            </p:spPr>
            <p:txBody>
              <a:bodyPr rtlCol="0" anchor="ctr"/>
              <a:lstStyle/>
              <a:p>
                <a:endParaRPr lang="en-US"/>
              </a:p>
            </p:txBody>
          </p:sp>
        </p:grpSp>
      </p:grpSp>
      <p:grpSp>
        <p:nvGrpSpPr>
          <p:cNvPr id="36" name="Graphic 9">
            <a:extLst>
              <a:ext uri="{FF2B5EF4-FFF2-40B4-BE49-F238E27FC236}">
                <a16:creationId xmlns:a16="http://schemas.microsoft.com/office/drawing/2014/main" id="{CDA2341E-FC3F-7EC2-94DE-0325E94180E0}"/>
              </a:ext>
            </a:extLst>
          </p:cNvPr>
          <p:cNvGrpSpPr/>
          <p:nvPr/>
        </p:nvGrpSpPr>
        <p:grpSpPr>
          <a:xfrm>
            <a:off x="3271107" y="3934412"/>
            <a:ext cx="1824896" cy="554121"/>
            <a:chOff x="3114388" y="2911894"/>
            <a:chExt cx="1824896" cy="554121"/>
          </a:xfrm>
          <a:solidFill>
            <a:srgbClr val="FBFBFF"/>
          </a:solidFill>
        </p:grpSpPr>
        <p:sp>
          <p:nvSpPr>
            <p:cNvPr id="37" name="Freeform: Shape 36">
              <a:extLst>
                <a:ext uri="{FF2B5EF4-FFF2-40B4-BE49-F238E27FC236}">
                  <a16:creationId xmlns:a16="http://schemas.microsoft.com/office/drawing/2014/main" id="{D2F19EF0-B988-0AAF-E240-EF2B2118A576}"/>
                </a:ext>
              </a:extLst>
            </p:cNvPr>
            <p:cNvSpPr/>
            <p:nvPr/>
          </p:nvSpPr>
          <p:spPr>
            <a:xfrm>
              <a:off x="3380606" y="3122154"/>
              <a:ext cx="379962" cy="343861"/>
            </a:xfrm>
            <a:custGeom>
              <a:avLst/>
              <a:gdLst>
                <a:gd name="connsiteX0" fmla="*/ 220653 w 379962"/>
                <a:gd name="connsiteY0" fmla="*/ 196702 h 343861"/>
                <a:gd name="connsiteX1" fmla="*/ 160529 w 379962"/>
                <a:gd name="connsiteY1" fmla="*/ 236954 h 343861"/>
                <a:gd name="connsiteX2" fmla="*/ 95499 w 379962"/>
                <a:gd name="connsiteY2" fmla="*/ 171924 h 343861"/>
                <a:gd name="connsiteX3" fmla="*/ 160529 w 379962"/>
                <a:gd name="connsiteY3" fmla="*/ 106893 h 343861"/>
                <a:gd name="connsiteX4" fmla="*/ 220653 w 379962"/>
                <a:gd name="connsiteY4" fmla="*/ 147145 h 343861"/>
                <a:gd name="connsiteX5" fmla="*/ 379962 w 379962"/>
                <a:gd name="connsiteY5" fmla="*/ 147145 h 343861"/>
                <a:gd name="connsiteX6" fmla="*/ 379962 w 379962"/>
                <a:gd name="connsiteY6" fmla="*/ 9493 h 343861"/>
                <a:gd name="connsiteX7" fmla="*/ 267872 w 379962"/>
                <a:gd name="connsiteY7" fmla="*/ 9493 h 343861"/>
                <a:gd name="connsiteX8" fmla="*/ 267872 w 379962"/>
                <a:gd name="connsiteY8" fmla="*/ 40528 h 343861"/>
                <a:gd name="connsiteX9" fmla="*/ 161487 w 379962"/>
                <a:gd name="connsiteY9" fmla="*/ 0 h 343861"/>
                <a:gd name="connsiteX10" fmla="*/ 0 w 379962"/>
                <a:gd name="connsiteY10" fmla="*/ 172243 h 343861"/>
                <a:gd name="connsiteX11" fmla="*/ 161487 w 379962"/>
                <a:gd name="connsiteY11" fmla="*/ 343862 h 343861"/>
                <a:gd name="connsiteX12" fmla="*/ 267872 w 379962"/>
                <a:gd name="connsiteY12" fmla="*/ 297629 h 343861"/>
                <a:gd name="connsiteX13" fmla="*/ 269135 w 379962"/>
                <a:gd name="connsiteY13" fmla="*/ 297629 h 343861"/>
                <a:gd name="connsiteX14" fmla="*/ 269135 w 379962"/>
                <a:gd name="connsiteY14" fmla="*/ 334354 h 343861"/>
                <a:gd name="connsiteX15" fmla="*/ 379948 w 379962"/>
                <a:gd name="connsiteY15" fmla="*/ 334354 h 343861"/>
                <a:gd name="connsiteX16" fmla="*/ 379948 w 379962"/>
                <a:gd name="connsiteY16" fmla="*/ 196716 h 343861"/>
                <a:gd name="connsiteX17" fmla="*/ 220638 w 379962"/>
                <a:gd name="connsiteY17" fmla="*/ 196716 h 34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9962" h="343861">
                  <a:moveTo>
                    <a:pt x="220653" y="196702"/>
                  </a:moveTo>
                  <a:cubicBezTo>
                    <a:pt x="210898" y="220319"/>
                    <a:pt x="187673" y="236954"/>
                    <a:pt x="160529" y="236954"/>
                  </a:cubicBezTo>
                  <a:cubicBezTo>
                    <a:pt x="124617" y="236954"/>
                    <a:pt x="95499" y="207835"/>
                    <a:pt x="95499" y="171924"/>
                  </a:cubicBezTo>
                  <a:cubicBezTo>
                    <a:pt x="95499" y="136012"/>
                    <a:pt x="124617" y="106893"/>
                    <a:pt x="160529" y="106893"/>
                  </a:cubicBezTo>
                  <a:cubicBezTo>
                    <a:pt x="187673" y="106893"/>
                    <a:pt x="210898" y="123528"/>
                    <a:pt x="220653" y="147145"/>
                  </a:cubicBezTo>
                  <a:lnTo>
                    <a:pt x="379962" y="147145"/>
                  </a:lnTo>
                  <a:lnTo>
                    <a:pt x="379962" y="9493"/>
                  </a:lnTo>
                  <a:lnTo>
                    <a:pt x="267872" y="9493"/>
                  </a:lnTo>
                  <a:lnTo>
                    <a:pt x="267872" y="40528"/>
                  </a:lnTo>
                  <a:cubicBezTo>
                    <a:pt x="241280" y="14559"/>
                    <a:pt x="205179" y="0"/>
                    <a:pt x="161487" y="0"/>
                  </a:cubicBezTo>
                  <a:cubicBezTo>
                    <a:pt x="66496" y="0"/>
                    <a:pt x="0" y="77252"/>
                    <a:pt x="0" y="172243"/>
                  </a:cubicBezTo>
                  <a:cubicBezTo>
                    <a:pt x="0" y="267234"/>
                    <a:pt x="66496" y="343862"/>
                    <a:pt x="161487" y="343862"/>
                  </a:cubicBezTo>
                  <a:cubicBezTo>
                    <a:pt x="205818" y="343862"/>
                    <a:pt x="243805" y="324237"/>
                    <a:pt x="267872" y="297629"/>
                  </a:cubicBezTo>
                  <a:lnTo>
                    <a:pt x="269135" y="297629"/>
                  </a:lnTo>
                  <a:lnTo>
                    <a:pt x="269135" y="334354"/>
                  </a:lnTo>
                  <a:lnTo>
                    <a:pt x="379948" y="334354"/>
                  </a:lnTo>
                  <a:lnTo>
                    <a:pt x="379948" y="196716"/>
                  </a:lnTo>
                  <a:lnTo>
                    <a:pt x="220638" y="196716"/>
                  </a:lnTo>
                  <a:close/>
                </a:path>
              </a:pathLst>
            </a:custGeom>
            <a:solidFill>
              <a:srgbClr val="FBFBFF"/>
            </a:solidFill>
            <a:ln w="1447"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EDFE351-C70B-1E1F-2A1D-76142F051510}"/>
                </a:ext>
              </a:extLst>
            </p:cNvPr>
            <p:cNvSpPr/>
            <p:nvPr/>
          </p:nvSpPr>
          <p:spPr>
            <a:xfrm>
              <a:off x="3114388" y="3122139"/>
              <a:ext cx="283708" cy="334368"/>
            </a:xfrm>
            <a:custGeom>
              <a:avLst/>
              <a:gdLst>
                <a:gd name="connsiteX0" fmla="*/ 212771 w 283708"/>
                <a:gd name="connsiteY0" fmla="*/ 0 h 334368"/>
                <a:gd name="connsiteX1" fmla="*/ 113353 w 283708"/>
                <a:gd name="connsiteY1" fmla="*/ 56364 h 334368"/>
                <a:gd name="connsiteX2" fmla="*/ 112090 w 283708"/>
                <a:gd name="connsiteY2" fmla="*/ 56364 h 334368"/>
                <a:gd name="connsiteX3" fmla="*/ 112090 w 283708"/>
                <a:gd name="connsiteY3" fmla="*/ 9508 h 334368"/>
                <a:gd name="connsiteX4" fmla="*/ 0 w 283708"/>
                <a:gd name="connsiteY4" fmla="*/ 9508 h 334368"/>
                <a:gd name="connsiteX5" fmla="*/ 0 w 283708"/>
                <a:gd name="connsiteY5" fmla="*/ 334369 h 334368"/>
                <a:gd name="connsiteX6" fmla="*/ 112090 w 283708"/>
                <a:gd name="connsiteY6" fmla="*/ 334369 h 334368"/>
                <a:gd name="connsiteX7" fmla="*/ 112090 w 283708"/>
                <a:gd name="connsiteY7" fmla="*/ 163388 h 334368"/>
                <a:gd name="connsiteX8" fmla="*/ 178586 w 283708"/>
                <a:gd name="connsiteY8" fmla="*/ 97531 h 334368"/>
                <a:gd name="connsiteX9" fmla="*/ 236852 w 283708"/>
                <a:gd name="connsiteY9" fmla="*/ 115254 h 334368"/>
                <a:gd name="connsiteX10" fmla="*/ 283709 w 283708"/>
                <a:gd name="connsiteY10" fmla="*/ 20264 h 334368"/>
                <a:gd name="connsiteX11" fmla="*/ 212785 w 283708"/>
                <a:gd name="connsiteY11" fmla="*/ 0 h 33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3708" h="334368">
                  <a:moveTo>
                    <a:pt x="212771" y="0"/>
                  </a:moveTo>
                  <a:cubicBezTo>
                    <a:pt x="148815" y="0"/>
                    <a:pt x="113353" y="56364"/>
                    <a:pt x="113353" y="56364"/>
                  </a:cubicBezTo>
                  <a:lnTo>
                    <a:pt x="112090" y="56364"/>
                  </a:lnTo>
                  <a:lnTo>
                    <a:pt x="112090" y="9508"/>
                  </a:lnTo>
                  <a:lnTo>
                    <a:pt x="0" y="9508"/>
                  </a:lnTo>
                  <a:lnTo>
                    <a:pt x="0" y="334369"/>
                  </a:lnTo>
                  <a:lnTo>
                    <a:pt x="112090" y="334369"/>
                  </a:lnTo>
                  <a:lnTo>
                    <a:pt x="112090" y="163388"/>
                  </a:lnTo>
                  <a:cubicBezTo>
                    <a:pt x="112090" y="155158"/>
                    <a:pt x="120320" y="97531"/>
                    <a:pt x="178586" y="97531"/>
                  </a:cubicBezTo>
                  <a:cubicBezTo>
                    <a:pt x="215950" y="97531"/>
                    <a:pt x="236852" y="115254"/>
                    <a:pt x="236852" y="115254"/>
                  </a:cubicBezTo>
                  <a:lnTo>
                    <a:pt x="283709" y="20264"/>
                  </a:lnTo>
                  <a:cubicBezTo>
                    <a:pt x="283709" y="20264"/>
                    <a:pt x="254576" y="0"/>
                    <a:pt x="212785" y="0"/>
                  </a:cubicBezTo>
                  <a:close/>
                </a:path>
              </a:pathLst>
            </a:custGeom>
            <a:solidFill>
              <a:srgbClr val="FBFBFF"/>
            </a:solidFill>
            <a:ln w="1447"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5315658-547F-E1EE-3076-73597499E4DE}"/>
                </a:ext>
              </a:extLst>
            </p:cNvPr>
            <p:cNvSpPr/>
            <p:nvPr/>
          </p:nvSpPr>
          <p:spPr>
            <a:xfrm>
              <a:off x="4175731" y="2963817"/>
              <a:ext cx="107648" cy="111451"/>
            </a:xfrm>
            <a:custGeom>
              <a:avLst/>
              <a:gdLst>
                <a:gd name="connsiteX0" fmla="*/ 53824 w 107648"/>
                <a:gd name="connsiteY0" fmla="*/ 111451 h 111451"/>
                <a:gd name="connsiteX1" fmla="*/ 107648 w 107648"/>
                <a:gd name="connsiteY1" fmla="*/ 55726 h 111451"/>
                <a:gd name="connsiteX2" fmla="*/ 53824 w 107648"/>
                <a:gd name="connsiteY2" fmla="*/ 0 h 111451"/>
                <a:gd name="connsiteX3" fmla="*/ 0 w 107648"/>
                <a:gd name="connsiteY3" fmla="*/ 55726 h 111451"/>
                <a:gd name="connsiteX4" fmla="*/ 53824 w 107648"/>
                <a:gd name="connsiteY4" fmla="*/ 111451 h 11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648" h="111451">
                  <a:moveTo>
                    <a:pt x="53824" y="111451"/>
                  </a:moveTo>
                  <a:cubicBezTo>
                    <a:pt x="82957" y="111451"/>
                    <a:pt x="107648" y="86122"/>
                    <a:pt x="107648" y="55726"/>
                  </a:cubicBezTo>
                  <a:cubicBezTo>
                    <a:pt x="107648" y="25330"/>
                    <a:pt x="82957" y="0"/>
                    <a:pt x="53824" y="0"/>
                  </a:cubicBezTo>
                  <a:cubicBezTo>
                    <a:pt x="24691" y="0"/>
                    <a:pt x="0" y="25330"/>
                    <a:pt x="0" y="55726"/>
                  </a:cubicBezTo>
                  <a:cubicBezTo>
                    <a:pt x="0" y="86122"/>
                    <a:pt x="24691" y="111451"/>
                    <a:pt x="53824" y="111451"/>
                  </a:cubicBezTo>
                  <a:close/>
                </a:path>
              </a:pathLst>
            </a:custGeom>
            <a:solidFill>
              <a:srgbClr val="FBFBFF"/>
            </a:solidFill>
            <a:ln w="1447"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18D67DD-CDE0-1189-462D-C4A77B7E5353}"/>
                </a:ext>
              </a:extLst>
            </p:cNvPr>
            <p:cNvSpPr/>
            <p:nvPr/>
          </p:nvSpPr>
          <p:spPr>
            <a:xfrm>
              <a:off x="3761773" y="2911894"/>
              <a:ext cx="378263" cy="554092"/>
            </a:xfrm>
            <a:custGeom>
              <a:avLst/>
              <a:gdLst>
                <a:gd name="connsiteX0" fmla="*/ 266188 w 378263"/>
                <a:gd name="connsiteY0" fmla="*/ 250773 h 554092"/>
                <a:gd name="connsiteX1" fmla="*/ 159803 w 378263"/>
                <a:gd name="connsiteY1" fmla="*/ 210245 h 554092"/>
                <a:gd name="connsiteX2" fmla="*/ 87 w 378263"/>
                <a:gd name="connsiteY2" fmla="*/ 357390 h 554092"/>
                <a:gd name="connsiteX3" fmla="*/ 98721 w 378263"/>
                <a:gd name="connsiteY3" fmla="*/ 357390 h 554092"/>
                <a:gd name="connsiteX4" fmla="*/ 158845 w 378263"/>
                <a:gd name="connsiteY4" fmla="*/ 317138 h 554092"/>
                <a:gd name="connsiteX5" fmla="*/ 223875 w 378263"/>
                <a:gd name="connsiteY5" fmla="*/ 382169 h 554092"/>
                <a:gd name="connsiteX6" fmla="*/ 158845 w 378263"/>
                <a:gd name="connsiteY6" fmla="*/ 447199 h 554092"/>
                <a:gd name="connsiteX7" fmla="*/ 98721 w 378263"/>
                <a:gd name="connsiteY7" fmla="*/ 406947 h 554092"/>
                <a:gd name="connsiteX8" fmla="*/ 0 w 378263"/>
                <a:gd name="connsiteY8" fmla="*/ 406947 h 554092"/>
                <a:gd name="connsiteX9" fmla="*/ 159788 w 378263"/>
                <a:gd name="connsiteY9" fmla="*/ 554092 h 554092"/>
                <a:gd name="connsiteX10" fmla="*/ 266174 w 378263"/>
                <a:gd name="connsiteY10" fmla="*/ 507860 h 554092"/>
                <a:gd name="connsiteX11" fmla="*/ 267437 w 378263"/>
                <a:gd name="connsiteY11" fmla="*/ 507860 h 554092"/>
                <a:gd name="connsiteX12" fmla="*/ 267437 w 378263"/>
                <a:gd name="connsiteY12" fmla="*/ 544585 h 554092"/>
                <a:gd name="connsiteX13" fmla="*/ 378264 w 378263"/>
                <a:gd name="connsiteY13" fmla="*/ 544585 h 554092"/>
                <a:gd name="connsiteX14" fmla="*/ 378264 w 378263"/>
                <a:gd name="connsiteY14" fmla="*/ 0 h 554092"/>
                <a:gd name="connsiteX15" fmla="*/ 266174 w 378263"/>
                <a:gd name="connsiteY15" fmla="*/ 0 h 554092"/>
                <a:gd name="connsiteX16" fmla="*/ 266174 w 378263"/>
                <a:gd name="connsiteY16" fmla="*/ 250773 h 55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263" h="554092">
                  <a:moveTo>
                    <a:pt x="266188" y="250773"/>
                  </a:moveTo>
                  <a:cubicBezTo>
                    <a:pt x="239596" y="224804"/>
                    <a:pt x="203495" y="210245"/>
                    <a:pt x="159803" y="210245"/>
                  </a:cubicBezTo>
                  <a:cubicBezTo>
                    <a:pt x="73362" y="210245"/>
                    <a:pt x="10698" y="274288"/>
                    <a:pt x="87" y="357390"/>
                  </a:cubicBezTo>
                  <a:lnTo>
                    <a:pt x="98721" y="357390"/>
                  </a:lnTo>
                  <a:cubicBezTo>
                    <a:pt x="108476" y="333773"/>
                    <a:pt x="131701" y="317138"/>
                    <a:pt x="158845" y="317138"/>
                  </a:cubicBezTo>
                  <a:cubicBezTo>
                    <a:pt x="194757" y="317138"/>
                    <a:pt x="223875" y="346257"/>
                    <a:pt x="223875" y="382169"/>
                  </a:cubicBezTo>
                  <a:cubicBezTo>
                    <a:pt x="223875" y="418081"/>
                    <a:pt x="194757" y="447199"/>
                    <a:pt x="158845" y="447199"/>
                  </a:cubicBezTo>
                  <a:cubicBezTo>
                    <a:pt x="131701" y="447199"/>
                    <a:pt x="108476" y="430564"/>
                    <a:pt x="98721" y="406947"/>
                  </a:cubicBezTo>
                  <a:lnTo>
                    <a:pt x="0" y="406947"/>
                  </a:lnTo>
                  <a:cubicBezTo>
                    <a:pt x="10379" y="490253"/>
                    <a:pt x="73144" y="554092"/>
                    <a:pt x="159788" y="554092"/>
                  </a:cubicBezTo>
                  <a:cubicBezTo>
                    <a:pt x="204119" y="554092"/>
                    <a:pt x="242107" y="534467"/>
                    <a:pt x="266174" y="507860"/>
                  </a:cubicBezTo>
                  <a:lnTo>
                    <a:pt x="267437" y="507860"/>
                  </a:lnTo>
                  <a:lnTo>
                    <a:pt x="267437" y="544585"/>
                  </a:lnTo>
                  <a:lnTo>
                    <a:pt x="378264" y="544585"/>
                  </a:lnTo>
                  <a:lnTo>
                    <a:pt x="378264" y="0"/>
                  </a:lnTo>
                  <a:lnTo>
                    <a:pt x="266174" y="0"/>
                  </a:lnTo>
                  <a:lnTo>
                    <a:pt x="266174" y="250773"/>
                  </a:lnTo>
                  <a:close/>
                </a:path>
              </a:pathLst>
            </a:custGeom>
            <a:solidFill>
              <a:srgbClr val="FBFBFF"/>
            </a:solidFill>
            <a:ln w="1447"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2AC334C-D779-501C-89B6-60B23EC7C81C}"/>
                </a:ext>
              </a:extLst>
            </p:cNvPr>
            <p:cNvSpPr/>
            <p:nvPr/>
          </p:nvSpPr>
          <p:spPr>
            <a:xfrm>
              <a:off x="4660017" y="3122125"/>
              <a:ext cx="279267" cy="343861"/>
            </a:xfrm>
            <a:custGeom>
              <a:avLst/>
              <a:gdLst>
                <a:gd name="connsiteX0" fmla="*/ 180502 w 279267"/>
                <a:gd name="connsiteY0" fmla="*/ 129190 h 343861"/>
                <a:gd name="connsiteX1" fmla="*/ 129843 w 279267"/>
                <a:gd name="connsiteY1" fmla="*/ 98155 h 343861"/>
                <a:gd name="connsiteX2" fmla="*/ 164666 w 279267"/>
                <a:gd name="connsiteY2" fmla="*/ 78530 h 343861"/>
                <a:gd name="connsiteX3" fmla="*/ 236852 w 279267"/>
                <a:gd name="connsiteY3" fmla="*/ 98794 h 343861"/>
                <a:gd name="connsiteX4" fmla="*/ 273577 w 279267"/>
                <a:gd name="connsiteY4" fmla="*/ 25330 h 343861"/>
                <a:gd name="connsiteX5" fmla="*/ 164651 w 279267"/>
                <a:gd name="connsiteY5" fmla="*/ 0 h 343861"/>
                <a:gd name="connsiteX6" fmla="*/ 22804 w 279267"/>
                <a:gd name="connsiteY6" fmla="*/ 104484 h 343861"/>
                <a:gd name="connsiteX7" fmla="*/ 88662 w 279267"/>
                <a:gd name="connsiteY7" fmla="*/ 193146 h 343861"/>
                <a:gd name="connsiteX8" fmla="*/ 160848 w 279267"/>
                <a:gd name="connsiteY8" fmla="*/ 237477 h 343861"/>
                <a:gd name="connsiteX9" fmla="*/ 126025 w 279267"/>
                <a:gd name="connsiteY9" fmla="*/ 260905 h 343861"/>
                <a:gd name="connsiteX10" fmla="*/ 45594 w 279267"/>
                <a:gd name="connsiteY10" fmla="*/ 223541 h 343861"/>
                <a:gd name="connsiteX11" fmla="*/ 0 w 279267"/>
                <a:gd name="connsiteY11" fmla="*/ 300170 h 343861"/>
                <a:gd name="connsiteX12" fmla="*/ 125386 w 279267"/>
                <a:gd name="connsiteY12" fmla="*/ 343862 h 343861"/>
                <a:gd name="connsiteX13" fmla="*/ 279267 w 279267"/>
                <a:gd name="connsiteY13" fmla="*/ 233049 h 343861"/>
                <a:gd name="connsiteX14" fmla="*/ 180473 w 279267"/>
                <a:gd name="connsiteY14" fmla="*/ 129190 h 34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267" h="343861">
                  <a:moveTo>
                    <a:pt x="180502" y="129190"/>
                  </a:moveTo>
                  <a:cubicBezTo>
                    <a:pt x="152632" y="120320"/>
                    <a:pt x="129843" y="115254"/>
                    <a:pt x="129843" y="98155"/>
                  </a:cubicBezTo>
                  <a:cubicBezTo>
                    <a:pt x="129843" y="82957"/>
                    <a:pt x="139975" y="78530"/>
                    <a:pt x="164666" y="78530"/>
                  </a:cubicBezTo>
                  <a:cubicBezTo>
                    <a:pt x="198865" y="78530"/>
                    <a:pt x="236852" y="98794"/>
                    <a:pt x="236852" y="98794"/>
                  </a:cubicBezTo>
                  <a:lnTo>
                    <a:pt x="273577" y="25330"/>
                  </a:lnTo>
                  <a:cubicBezTo>
                    <a:pt x="273577" y="25330"/>
                    <a:pt x="227345" y="0"/>
                    <a:pt x="164651" y="0"/>
                  </a:cubicBezTo>
                  <a:cubicBezTo>
                    <a:pt x="79154" y="0"/>
                    <a:pt x="22804" y="38002"/>
                    <a:pt x="22804" y="104484"/>
                  </a:cubicBezTo>
                  <a:cubicBezTo>
                    <a:pt x="22804" y="153242"/>
                    <a:pt x="55740" y="176046"/>
                    <a:pt x="88662" y="193146"/>
                  </a:cubicBezTo>
                  <a:cubicBezTo>
                    <a:pt x="125386" y="212147"/>
                    <a:pt x="160848" y="214048"/>
                    <a:pt x="160848" y="237477"/>
                  </a:cubicBezTo>
                  <a:cubicBezTo>
                    <a:pt x="160848" y="259003"/>
                    <a:pt x="141847" y="260905"/>
                    <a:pt x="126025" y="260905"/>
                  </a:cubicBezTo>
                  <a:cubicBezTo>
                    <a:pt x="89925" y="260905"/>
                    <a:pt x="45594" y="223541"/>
                    <a:pt x="45594" y="223541"/>
                  </a:cubicBezTo>
                  <a:lnTo>
                    <a:pt x="0" y="300170"/>
                  </a:lnTo>
                  <a:cubicBezTo>
                    <a:pt x="0" y="300170"/>
                    <a:pt x="46857" y="343862"/>
                    <a:pt x="125386" y="343862"/>
                  </a:cubicBezTo>
                  <a:cubicBezTo>
                    <a:pt x="191883" y="343862"/>
                    <a:pt x="279267" y="328664"/>
                    <a:pt x="279267" y="233049"/>
                  </a:cubicBezTo>
                  <a:cubicBezTo>
                    <a:pt x="279267" y="166553"/>
                    <a:pt x="223541" y="142500"/>
                    <a:pt x="180473" y="129190"/>
                  </a:cubicBezTo>
                  <a:close/>
                </a:path>
              </a:pathLst>
            </a:custGeom>
            <a:solidFill>
              <a:srgbClr val="FBFBFF"/>
            </a:solidFill>
            <a:ln w="1447"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65B5B49-948C-A4AB-2BEE-4747E3A78C11}"/>
                </a:ext>
              </a:extLst>
            </p:cNvPr>
            <p:cNvSpPr/>
            <p:nvPr/>
          </p:nvSpPr>
          <p:spPr>
            <a:xfrm>
              <a:off x="4171289" y="3123402"/>
              <a:ext cx="113991" cy="333091"/>
            </a:xfrm>
            <a:custGeom>
              <a:avLst/>
              <a:gdLst>
                <a:gd name="connsiteX0" fmla="*/ 0 w 113991"/>
                <a:gd name="connsiteY0" fmla="*/ 0 h 333091"/>
                <a:gd name="connsiteX1" fmla="*/ 113992 w 113991"/>
                <a:gd name="connsiteY1" fmla="*/ 0 h 333091"/>
                <a:gd name="connsiteX2" fmla="*/ 113992 w 113991"/>
                <a:gd name="connsiteY2" fmla="*/ 333091 h 333091"/>
                <a:gd name="connsiteX3" fmla="*/ 0 w 113991"/>
                <a:gd name="connsiteY3" fmla="*/ 333091 h 333091"/>
              </a:gdLst>
              <a:ahLst/>
              <a:cxnLst>
                <a:cxn ang="0">
                  <a:pos x="connsiteX0" y="connsiteY0"/>
                </a:cxn>
                <a:cxn ang="0">
                  <a:pos x="connsiteX1" y="connsiteY1"/>
                </a:cxn>
                <a:cxn ang="0">
                  <a:pos x="connsiteX2" y="connsiteY2"/>
                </a:cxn>
                <a:cxn ang="0">
                  <a:pos x="connsiteX3" y="connsiteY3"/>
                </a:cxn>
              </a:cxnLst>
              <a:rect l="l" t="t" r="r" b="b"/>
              <a:pathLst>
                <a:path w="113991" h="333091">
                  <a:moveTo>
                    <a:pt x="0" y="0"/>
                  </a:moveTo>
                  <a:lnTo>
                    <a:pt x="113992" y="0"/>
                  </a:lnTo>
                  <a:lnTo>
                    <a:pt x="113992" y="333091"/>
                  </a:lnTo>
                  <a:lnTo>
                    <a:pt x="0" y="333091"/>
                  </a:lnTo>
                  <a:close/>
                </a:path>
              </a:pathLst>
            </a:custGeom>
            <a:solidFill>
              <a:srgbClr val="FBFBFF"/>
            </a:solidFill>
            <a:ln w="1447"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B8F2DFF-8BB8-D45A-64CF-82665BBBEAC8}"/>
                </a:ext>
              </a:extLst>
            </p:cNvPr>
            <p:cNvSpPr/>
            <p:nvPr/>
          </p:nvSpPr>
          <p:spPr>
            <a:xfrm>
              <a:off x="4316402" y="3123402"/>
              <a:ext cx="334673" cy="342599"/>
            </a:xfrm>
            <a:custGeom>
              <a:avLst/>
              <a:gdLst>
                <a:gd name="connsiteX0" fmla="*/ 222583 w 334673"/>
                <a:gd name="connsiteY0" fmla="*/ 162750 h 342599"/>
                <a:gd name="connsiteX1" fmla="*/ 167337 w 334673"/>
                <a:gd name="connsiteY1" fmla="*/ 251397 h 342599"/>
                <a:gd name="connsiteX2" fmla="*/ 112090 w 334673"/>
                <a:gd name="connsiteY2" fmla="*/ 162750 h 342599"/>
                <a:gd name="connsiteX3" fmla="*/ 112090 w 334673"/>
                <a:gd name="connsiteY3" fmla="*/ 0 h 342599"/>
                <a:gd name="connsiteX4" fmla="*/ 0 w 334673"/>
                <a:gd name="connsiteY4" fmla="*/ 0 h 342599"/>
                <a:gd name="connsiteX5" fmla="*/ 0 w 334673"/>
                <a:gd name="connsiteY5" fmla="*/ 189981 h 342599"/>
                <a:gd name="connsiteX6" fmla="*/ 167337 w 334673"/>
                <a:gd name="connsiteY6" fmla="*/ 342599 h 342599"/>
                <a:gd name="connsiteX7" fmla="*/ 334673 w 334673"/>
                <a:gd name="connsiteY7" fmla="*/ 189981 h 342599"/>
                <a:gd name="connsiteX8" fmla="*/ 334673 w 334673"/>
                <a:gd name="connsiteY8" fmla="*/ 0 h 342599"/>
                <a:gd name="connsiteX9" fmla="*/ 222583 w 334673"/>
                <a:gd name="connsiteY9" fmla="*/ 0 h 342599"/>
                <a:gd name="connsiteX10" fmla="*/ 222583 w 334673"/>
                <a:gd name="connsiteY10" fmla="*/ 162750 h 34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673" h="342599">
                  <a:moveTo>
                    <a:pt x="222583" y="162750"/>
                  </a:moveTo>
                  <a:cubicBezTo>
                    <a:pt x="222583" y="226706"/>
                    <a:pt x="214193" y="251397"/>
                    <a:pt x="167337" y="251397"/>
                  </a:cubicBezTo>
                  <a:cubicBezTo>
                    <a:pt x="120480" y="251397"/>
                    <a:pt x="112090" y="226706"/>
                    <a:pt x="112090" y="162750"/>
                  </a:cubicBezTo>
                  <a:lnTo>
                    <a:pt x="112090" y="0"/>
                  </a:lnTo>
                  <a:lnTo>
                    <a:pt x="0" y="0"/>
                  </a:lnTo>
                  <a:lnTo>
                    <a:pt x="0" y="189981"/>
                  </a:lnTo>
                  <a:cubicBezTo>
                    <a:pt x="0" y="298907"/>
                    <a:pt x="45753" y="342599"/>
                    <a:pt x="167337" y="342599"/>
                  </a:cubicBezTo>
                  <a:cubicBezTo>
                    <a:pt x="288920" y="342599"/>
                    <a:pt x="334673" y="298907"/>
                    <a:pt x="334673" y="189981"/>
                  </a:cubicBezTo>
                  <a:lnTo>
                    <a:pt x="334673" y="0"/>
                  </a:lnTo>
                  <a:lnTo>
                    <a:pt x="222583" y="0"/>
                  </a:lnTo>
                  <a:lnTo>
                    <a:pt x="222583" y="162750"/>
                  </a:lnTo>
                  <a:close/>
                </a:path>
              </a:pathLst>
            </a:custGeom>
            <a:solidFill>
              <a:srgbClr val="FBFBFF"/>
            </a:solidFill>
            <a:ln w="1447" cap="flat">
              <a:noFill/>
              <a:prstDash val="solid"/>
              <a:miter/>
            </a:ln>
          </p:spPr>
          <p:txBody>
            <a:bodyPr rtlCol="0" anchor="ctr"/>
            <a:lstStyle/>
            <a:p>
              <a:endParaRPr lang="en-US"/>
            </a:p>
          </p:txBody>
        </p:sp>
      </p:grpSp>
      <p:grpSp>
        <p:nvGrpSpPr>
          <p:cNvPr id="69" name="Graphic 11">
            <a:extLst>
              <a:ext uri="{FF2B5EF4-FFF2-40B4-BE49-F238E27FC236}">
                <a16:creationId xmlns:a16="http://schemas.microsoft.com/office/drawing/2014/main" id="{C6AA5923-E402-61DA-66D6-72E434277ECE}"/>
              </a:ext>
            </a:extLst>
          </p:cNvPr>
          <p:cNvGrpSpPr/>
          <p:nvPr/>
        </p:nvGrpSpPr>
        <p:grpSpPr>
          <a:xfrm>
            <a:off x="693292" y="3049767"/>
            <a:ext cx="1958163" cy="530909"/>
            <a:chOff x="-2392123" y="1523127"/>
            <a:chExt cx="3940557" cy="1068388"/>
          </a:xfrm>
        </p:grpSpPr>
        <p:sp>
          <p:nvSpPr>
            <p:cNvPr id="70" name="Freeform: Shape 69">
              <a:extLst>
                <a:ext uri="{FF2B5EF4-FFF2-40B4-BE49-F238E27FC236}">
                  <a16:creationId xmlns:a16="http://schemas.microsoft.com/office/drawing/2014/main" id="{87832B56-DFBF-123D-E90F-597BD9DB19DF}"/>
                </a:ext>
              </a:extLst>
            </p:cNvPr>
            <p:cNvSpPr/>
            <p:nvPr/>
          </p:nvSpPr>
          <p:spPr>
            <a:xfrm>
              <a:off x="-2392123" y="1617990"/>
              <a:ext cx="973503" cy="973525"/>
            </a:xfrm>
            <a:custGeom>
              <a:avLst/>
              <a:gdLst>
                <a:gd name="connsiteX0" fmla="*/ 973504 w 973503"/>
                <a:gd name="connsiteY0" fmla="*/ 486730 h 973525"/>
                <a:gd name="connsiteX1" fmla="*/ 837351 w 973503"/>
                <a:gd name="connsiteY1" fmla="*/ 149271 h 973525"/>
                <a:gd name="connsiteX2" fmla="*/ 580362 w 973503"/>
                <a:gd name="connsiteY2" fmla="*/ 427575 h 973525"/>
                <a:gd name="connsiteX3" fmla="*/ 568189 w 973503"/>
                <a:gd name="connsiteY3" fmla="*/ 561926 h 973525"/>
                <a:gd name="connsiteX4" fmla="*/ 411578 w 973503"/>
                <a:gd name="connsiteY4" fmla="*/ 568167 h 973525"/>
                <a:gd name="connsiteX5" fmla="*/ 405337 w 973503"/>
                <a:gd name="connsiteY5" fmla="*/ 411556 h 973525"/>
                <a:gd name="connsiteX6" fmla="*/ 535930 w 973503"/>
                <a:gd name="connsiteY6" fmla="*/ 387472 h 973525"/>
                <a:gd name="connsiteX7" fmla="*/ 793315 w 973503"/>
                <a:gd name="connsiteY7" fmla="*/ 108751 h 973525"/>
                <a:gd name="connsiteX8" fmla="*/ 519164 w 973503"/>
                <a:gd name="connsiteY8" fmla="*/ 1187 h 973525"/>
                <a:gd name="connsiteX9" fmla="*/ 519340 w 973503"/>
                <a:gd name="connsiteY9" fmla="*/ 1121 h 973525"/>
                <a:gd name="connsiteX10" fmla="*/ 516769 w 973503"/>
                <a:gd name="connsiteY10" fmla="*/ 1033 h 973525"/>
                <a:gd name="connsiteX11" fmla="*/ 486752 w 973503"/>
                <a:gd name="connsiteY11" fmla="*/ 0 h 973525"/>
                <a:gd name="connsiteX12" fmla="*/ 436980 w 973503"/>
                <a:gd name="connsiteY12" fmla="*/ 2505 h 973525"/>
                <a:gd name="connsiteX13" fmla="*/ 388659 w 973503"/>
                <a:gd name="connsiteY13" fmla="*/ 9888 h 973525"/>
                <a:gd name="connsiteX14" fmla="*/ 297290 w 973503"/>
                <a:gd name="connsiteY14" fmla="*/ 38257 h 973525"/>
                <a:gd name="connsiteX15" fmla="*/ 214601 w 973503"/>
                <a:gd name="connsiteY15" fmla="*/ 83129 h 973525"/>
                <a:gd name="connsiteX16" fmla="*/ 126440 w 973503"/>
                <a:gd name="connsiteY16" fmla="*/ 159467 h 973525"/>
                <a:gd name="connsiteX17" fmla="*/ 96687 w 973503"/>
                <a:gd name="connsiteY17" fmla="*/ 195527 h 973525"/>
                <a:gd name="connsiteX18" fmla="*/ 47992 w 973503"/>
                <a:gd name="connsiteY18" fmla="*/ 275733 h 973525"/>
                <a:gd name="connsiteX19" fmla="*/ 24457 w 973503"/>
                <a:gd name="connsiteY19" fmla="*/ 334360 h 973525"/>
                <a:gd name="connsiteX20" fmla="*/ 14064 w 973503"/>
                <a:gd name="connsiteY20" fmla="*/ 370552 h 973525"/>
                <a:gd name="connsiteX21" fmla="*/ 0 w 973503"/>
                <a:gd name="connsiteY21" fmla="*/ 486774 h 973525"/>
                <a:gd name="connsiteX22" fmla="*/ 0 w 973503"/>
                <a:gd name="connsiteY22" fmla="*/ 486774 h 973525"/>
                <a:gd name="connsiteX23" fmla="*/ 15316 w 973503"/>
                <a:gd name="connsiteY23" fmla="*/ 608424 h 973525"/>
                <a:gd name="connsiteX24" fmla="*/ 126440 w 973503"/>
                <a:gd name="connsiteY24" fmla="*/ 814059 h 973525"/>
                <a:gd name="connsiteX25" fmla="*/ 177113 w 973503"/>
                <a:gd name="connsiteY25" fmla="*/ 862380 h 973525"/>
                <a:gd name="connsiteX26" fmla="*/ 214579 w 973503"/>
                <a:gd name="connsiteY26" fmla="*/ 890397 h 973525"/>
                <a:gd name="connsiteX27" fmla="*/ 246046 w 973503"/>
                <a:gd name="connsiteY27" fmla="*/ 909801 h 973525"/>
                <a:gd name="connsiteX28" fmla="*/ 266306 w 973503"/>
                <a:gd name="connsiteY28" fmla="*/ 920722 h 973525"/>
                <a:gd name="connsiteX29" fmla="*/ 486730 w 973503"/>
                <a:gd name="connsiteY29" fmla="*/ 973526 h 973525"/>
                <a:gd name="connsiteX30" fmla="*/ 495322 w 973503"/>
                <a:gd name="connsiteY30" fmla="*/ 973416 h 973525"/>
                <a:gd name="connsiteX31" fmla="*/ 517033 w 973503"/>
                <a:gd name="connsiteY31" fmla="*/ 972493 h 973525"/>
                <a:gd name="connsiteX32" fmla="*/ 519318 w 973503"/>
                <a:gd name="connsiteY32" fmla="*/ 972405 h 973525"/>
                <a:gd name="connsiteX33" fmla="*/ 519120 w 973503"/>
                <a:gd name="connsiteY33" fmla="*/ 972317 h 973525"/>
                <a:gd name="connsiteX34" fmla="*/ 973504 w 973503"/>
                <a:gd name="connsiteY34" fmla="*/ 486752 h 97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3503" h="973525">
                  <a:moveTo>
                    <a:pt x="973504" y="486730"/>
                  </a:moveTo>
                  <a:cubicBezTo>
                    <a:pt x="973504" y="355654"/>
                    <a:pt x="921601" y="236773"/>
                    <a:pt x="837351" y="149271"/>
                  </a:cubicBezTo>
                  <a:lnTo>
                    <a:pt x="580362" y="427575"/>
                  </a:lnTo>
                  <a:cubicBezTo>
                    <a:pt x="606534" y="468953"/>
                    <a:pt x="602974" y="524240"/>
                    <a:pt x="568189" y="561926"/>
                  </a:cubicBezTo>
                  <a:cubicBezTo>
                    <a:pt x="526657" y="606885"/>
                    <a:pt x="456537" y="609698"/>
                    <a:pt x="411578" y="568167"/>
                  </a:cubicBezTo>
                  <a:cubicBezTo>
                    <a:pt x="366619" y="526635"/>
                    <a:pt x="363806" y="456515"/>
                    <a:pt x="405337" y="411556"/>
                  </a:cubicBezTo>
                  <a:cubicBezTo>
                    <a:pt x="439507" y="374551"/>
                    <a:pt x="492993" y="366179"/>
                    <a:pt x="535930" y="387472"/>
                  </a:cubicBezTo>
                  <a:lnTo>
                    <a:pt x="793315" y="108751"/>
                  </a:lnTo>
                  <a:cubicBezTo>
                    <a:pt x="717460" y="47157"/>
                    <a:pt x="622751" y="8021"/>
                    <a:pt x="519164" y="1187"/>
                  </a:cubicBezTo>
                  <a:cubicBezTo>
                    <a:pt x="519230" y="1165"/>
                    <a:pt x="519274" y="1143"/>
                    <a:pt x="519340" y="1121"/>
                  </a:cubicBezTo>
                  <a:cubicBezTo>
                    <a:pt x="518483" y="1055"/>
                    <a:pt x="517626" y="1077"/>
                    <a:pt x="516769" y="1033"/>
                  </a:cubicBezTo>
                  <a:cubicBezTo>
                    <a:pt x="506836" y="418"/>
                    <a:pt x="496838" y="0"/>
                    <a:pt x="486752" y="0"/>
                  </a:cubicBezTo>
                  <a:cubicBezTo>
                    <a:pt x="469942" y="0"/>
                    <a:pt x="453351" y="857"/>
                    <a:pt x="436980" y="2505"/>
                  </a:cubicBezTo>
                  <a:cubicBezTo>
                    <a:pt x="420609" y="4175"/>
                    <a:pt x="404502" y="6636"/>
                    <a:pt x="388659" y="9888"/>
                  </a:cubicBezTo>
                  <a:cubicBezTo>
                    <a:pt x="356972" y="16371"/>
                    <a:pt x="326406" y="25930"/>
                    <a:pt x="297290" y="38257"/>
                  </a:cubicBezTo>
                  <a:cubicBezTo>
                    <a:pt x="268174" y="50563"/>
                    <a:pt x="240508" y="65637"/>
                    <a:pt x="214601" y="83129"/>
                  </a:cubicBezTo>
                  <a:cubicBezTo>
                    <a:pt x="182233" y="104993"/>
                    <a:pt x="152633" y="130659"/>
                    <a:pt x="126440" y="159467"/>
                  </a:cubicBezTo>
                  <a:cubicBezTo>
                    <a:pt x="115958" y="170982"/>
                    <a:pt x="106026" y="183024"/>
                    <a:pt x="96687" y="195527"/>
                  </a:cubicBezTo>
                  <a:cubicBezTo>
                    <a:pt x="78009" y="220512"/>
                    <a:pt x="61660" y="247364"/>
                    <a:pt x="47992" y="275733"/>
                  </a:cubicBezTo>
                  <a:cubicBezTo>
                    <a:pt x="38894" y="294609"/>
                    <a:pt x="31094" y="314232"/>
                    <a:pt x="24457" y="334360"/>
                  </a:cubicBezTo>
                  <a:cubicBezTo>
                    <a:pt x="20546" y="346227"/>
                    <a:pt x="17052" y="358290"/>
                    <a:pt x="14064" y="370552"/>
                  </a:cubicBezTo>
                  <a:cubicBezTo>
                    <a:pt x="4944" y="407798"/>
                    <a:pt x="0" y="446693"/>
                    <a:pt x="0" y="486774"/>
                  </a:cubicBezTo>
                  <a:lnTo>
                    <a:pt x="0" y="486774"/>
                  </a:lnTo>
                  <a:cubicBezTo>
                    <a:pt x="0" y="528789"/>
                    <a:pt x="5318" y="569551"/>
                    <a:pt x="15316" y="608424"/>
                  </a:cubicBezTo>
                  <a:cubicBezTo>
                    <a:pt x="35313" y="686190"/>
                    <a:pt x="74075" y="756420"/>
                    <a:pt x="126440" y="814059"/>
                  </a:cubicBezTo>
                  <a:cubicBezTo>
                    <a:pt x="142152" y="831352"/>
                    <a:pt x="159094" y="847504"/>
                    <a:pt x="177113" y="862380"/>
                  </a:cubicBezTo>
                  <a:cubicBezTo>
                    <a:pt x="189133" y="872290"/>
                    <a:pt x="201636" y="881652"/>
                    <a:pt x="214579" y="890397"/>
                  </a:cubicBezTo>
                  <a:cubicBezTo>
                    <a:pt x="224775" y="897275"/>
                    <a:pt x="235322" y="903692"/>
                    <a:pt x="246046" y="909801"/>
                  </a:cubicBezTo>
                  <a:cubicBezTo>
                    <a:pt x="252704" y="913602"/>
                    <a:pt x="259450" y="917250"/>
                    <a:pt x="266306" y="920722"/>
                  </a:cubicBezTo>
                  <a:cubicBezTo>
                    <a:pt x="332493" y="954430"/>
                    <a:pt x="407359" y="973526"/>
                    <a:pt x="486730" y="973526"/>
                  </a:cubicBezTo>
                  <a:cubicBezTo>
                    <a:pt x="489609" y="973526"/>
                    <a:pt x="492465" y="973482"/>
                    <a:pt x="495322" y="973416"/>
                  </a:cubicBezTo>
                  <a:cubicBezTo>
                    <a:pt x="502595" y="973262"/>
                    <a:pt x="509825" y="972933"/>
                    <a:pt x="517033" y="972493"/>
                  </a:cubicBezTo>
                  <a:cubicBezTo>
                    <a:pt x="517802" y="972449"/>
                    <a:pt x="518571" y="972471"/>
                    <a:pt x="519318" y="972405"/>
                  </a:cubicBezTo>
                  <a:cubicBezTo>
                    <a:pt x="519252" y="972383"/>
                    <a:pt x="519186" y="972361"/>
                    <a:pt x="519120" y="972317"/>
                  </a:cubicBezTo>
                  <a:cubicBezTo>
                    <a:pt x="772835" y="955639"/>
                    <a:pt x="973504" y="744686"/>
                    <a:pt x="973504" y="486752"/>
                  </a:cubicBezTo>
                  <a:close/>
                </a:path>
              </a:pathLst>
            </a:custGeom>
            <a:solidFill>
              <a:srgbClr val="C74325"/>
            </a:solidFill>
            <a:ln w="2197" cap="flat">
              <a:noFill/>
              <a:prstDash val="solid"/>
              <a:miter/>
            </a:ln>
          </p:spPr>
          <p:txBody>
            <a:bodyPr rtlCol="0" anchor="ctr"/>
            <a:lstStyle/>
            <a:p>
              <a:endParaRPr lang="en-US"/>
            </a:p>
          </p:txBody>
        </p:sp>
        <p:grpSp>
          <p:nvGrpSpPr>
            <p:cNvPr id="71" name="Graphic 11">
              <a:extLst>
                <a:ext uri="{FF2B5EF4-FFF2-40B4-BE49-F238E27FC236}">
                  <a16:creationId xmlns:a16="http://schemas.microsoft.com/office/drawing/2014/main" id="{644C4D6A-E4CF-3076-9700-8DB623A524EC}"/>
                </a:ext>
              </a:extLst>
            </p:cNvPr>
            <p:cNvGrpSpPr/>
            <p:nvPr/>
          </p:nvGrpSpPr>
          <p:grpSpPr>
            <a:xfrm>
              <a:off x="-2392123" y="1617968"/>
              <a:ext cx="519339" cy="973525"/>
              <a:chOff x="-2392123" y="1617968"/>
              <a:chExt cx="519339" cy="973525"/>
            </a:xfrm>
          </p:grpSpPr>
          <p:sp>
            <p:nvSpPr>
              <p:cNvPr id="72" name="Freeform: Shape 71">
                <a:extLst>
                  <a:ext uri="{FF2B5EF4-FFF2-40B4-BE49-F238E27FC236}">
                    <a16:creationId xmlns:a16="http://schemas.microsoft.com/office/drawing/2014/main" id="{4A25BFBA-6E1E-0931-1E6F-72B6F09C8CF7}"/>
                  </a:ext>
                </a:extLst>
              </p:cNvPr>
              <p:cNvSpPr/>
              <p:nvPr/>
            </p:nvSpPr>
            <p:spPr>
              <a:xfrm>
                <a:off x="-2295436" y="1777413"/>
                <a:ext cx="29753" cy="36059"/>
              </a:xfrm>
              <a:custGeom>
                <a:avLst/>
                <a:gdLst>
                  <a:gd name="connsiteX0" fmla="*/ 0 w 29753"/>
                  <a:gd name="connsiteY0" fmla="*/ 36060 h 36059"/>
                  <a:gd name="connsiteX1" fmla="*/ 29753 w 29753"/>
                  <a:gd name="connsiteY1" fmla="*/ 0 h 36059"/>
                  <a:gd name="connsiteX2" fmla="*/ 0 w 29753"/>
                  <a:gd name="connsiteY2" fmla="*/ 36060 h 36059"/>
                </a:gdLst>
                <a:ahLst/>
                <a:cxnLst>
                  <a:cxn ang="0">
                    <a:pos x="connsiteX0" y="connsiteY0"/>
                  </a:cxn>
                  <a:cxn ang="0">
                    <a:pos x="connsiteX1" y="connsiteY1"/>
                  </a:cxn>
                  <a:cxn ang="0">
                    <a:pos x="connsiteX2" y="connsiteY2"/>
                  </a:cxn>
                </a:cxnLst>
                <a:rect l="l" t="t" r="r" b="b"/>
                <a:pathLst>
                  <a:path w="29753" h="36059">
                    <a:moveTo>
                      <a:pt x="0" y="36060"/>
                    </a:moveTo>
                    <a:cubicBezTo>
                      <a:pt x="9339" y="23556"/>
                      <a:pt x="19271" y="11536"/>
                      <a:pt x="29753" y="0"/>
                    </a:cubicBezTo>
                    <a:cubicBezTo>
                      <a:pt x="19271" y="11514"/>
                      <a:pt x="9339" y="23556"/>
                      <a:pt x="0" y="36060"/>
                    </a:cubicBezTo>
                    <a:close/>
                  </a:path>
                </a:pathLst>
              </a:custGeom>
              <a:solidFill>
                <a:srgbClr val="DA4C2A"/>
              </a:solidFill>
              <a:ln w="2197"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F8720165-2ED6-025D-9643-8D814BF03F5E}"/>
                  </a:ext>
                </a:extLst>
              </p:cNvPr>
              <p:cNvSpPr/>
              <p:nvPr/>
            </p:nvSpPr>
            <p:spPr>
              <a:xfrm>
                <a:off x="-2367666" y="1893679"/>
                <a:ext cx="23534" cy="58627"/>
              </a:xfrm>
              <a:custGeom>
                <a:avLst/>
                <a:gdLst>
                  <a:gd name="connsiteX0" fmla="*/ 0 w 23534"/>
                  <a:gd name="connsiteY0" fmla="*/ 58627 h 58627"/>
                  <a:gd name="connsiteX1" fmla="*/ 23534 w 23534"/>
                  <a:gd name="connsiteY1" fmla="*/ 0 h 58627"/>
                  <a:gd name="connsiteX2" fmla="*/ 0 w 23534"/>
                  <a:gd name="connsiteY2" fmla="*/ 58627 h 58627"/>
                </a:gdLst>
                <a:ahLst/>
                <a:cxnLst>
                  <a:cxn ang="0">
                    <a:pos x="connsiteX0" y="connsiteY0"/>
                  </a:cxn>
                  <a:cxn ang="0">
                    <a:pos x="connsiteX1" y="connsiteY1"/>
                  </a:cxn>
                  <a:cxn ang="0">
                    <a:pos x="connsiteX2" y="connsiteY2"/>
                  </a:cxn>
                </a:cxnLst>
                <a:rect l="l" t="t" r="r" b="b"/>
                <a:pathLst>
                  <a:path w="23534" h="58627">
                    <a:moveTo>
                      <a:pt x="0" y="58627"/>
                    </a:moveTo>
                    <a:cubicBezTo>
                      <a:pt x="6636" y="38499"/>
                      <a:pt x="14437" y="18876"/>
                      <a:pt x="23534" y="0"/>
                    </a:cubicBezTo>
                    <a:cubicBezTo>
                      <a:pt x="14437" y="18876"/>
                      <a:pt x="6636" y="38499"/>
                      <a:pt x="0" y="58627"/>
                    </a:cubicBezTo>
                    <a:close/>
                  </a:path>
                </a:pathLst>
              </a:custGeom>
              <a:solidFill>
                <a:srgbClr val="DA4C2A"/>
              </a:solidFill>
              <a:ln w="2197"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14DBA34F-BFAD-9430-B4AB-0C2291C05330}"/>
                  </a:ext>
                </a:extLst>
              </p:cNvPr>
              <p:cNvSpPr/>
              <p:nvPr/>
            </p:nvSpPr>
            <p:spPr>
              <a:xfrm>
                <a:off x="-2344131" y="1813473"/>
                <a:ext cx="48694" cy="80206"/>
              </a:xfrm>
              <a:custGeom>
                <a:avLst/>
                <a:gdLst>
                  <a:gd name="connsiteX0" fmla="*/ 0 w 48694"/>
                  <a:gd name="connsiteY0" fmla="*/ 80206 h 80206"/>
                  <a:gd name="connsiteX1" fmla="*/ 48695 w 48694"/>
                  <a:gd name="connsiteY1" fmla="*/ 0 h 80206"/>
                  <a:gd name="connsiteX2" fmla="*/ 0 w 48694"/>
                  <a:gd name="connsiteY2" fmla="*/ 80206 h 80206"/>
                </a:gdLst>
                <a:ahLst/>
                <a:cxnLst>
                  <a:cxn ang="0">
                    <a:pos x="connsiteX0" y="connsiteY0"/>
                  </a:cxn>
                  <a:cxn ang="0">
                    <a:pos x="connsiteX1" y="connsiteY1"/>
                  </a:cxn>
                  <a:cxn ang="0">
                    <a:pos x="connsiteX2" y="connsiteY2"/>
                  </a:cxn>
                </a:cxnLst>
                <a:rect l="l" t="t" r="r" b="b"/>
                <a:pathLst>
                  <a:path w="48694" h="80206">
                    <a:moveTo>
                      <a:pt x="0" y="80206"/>
                    </a:moveTo>
                    <a:cubicBezTo>
                      <a:pt x="13668" y="51837"/>
                      <a:pt x="30017" y="24985"/>
                      <a:pt x="48695" y="0"/>
                    </a:cubicBezTo>
                    <a:cubicBezTo>
                      <a:pt x="30017" y="24985"/>
                      <a:pt x="13668" y="51837"/>
                      <a:pt x="0" y="80206"/>
                    </a:cubicBezTo>
                    <a:close/>
                  </a:path>
                </a:pathLst>
              </a:custGeom>
              <a:solidFill>
                <a:srgbClr val="DA4C2A"/>
              </a:solidFill>
              <a:ln w="2197"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A1EC6156-50DC-0A7A-0F8A-B5B4E83C7D36}"/>
                  </a:ext>
                </a:extLst>
              </p:cNvPr>
              <p:cNvSpPr/>
              <p:nvPr/>
            </p:nvSpPr>
            <p:spPr>
              <a:xfrm>
                <a:off x="-2214989" y="2480326"/>
                <a:ext cx="37466" cy="28017"/>
              </a:xfrm>
              <a:custGeom>
                <a:avLst/>
                <a:gdLst>
                  <a:gd name="connsiteX0" fmla="*/ 37466 w 37466"/>
                  <a:gd name="connsiteY0" fmla="*/ 28017 h 28017"/>
                  <a:gd name="connsiteX1" fmla="*/ 0 w 37466"/>
                  <a:gd name="connsiteY1" fmla="*/ 0 h 28017"/>
                  <a:gd name="connsiteX2" fmla="*/ 37466 w 37466"/>
                  <a:gd name="connsiteY2" fmla="*/ 28017 h 28017"/>
                </a:gdLst>
                <a:ahLst/>
                <a:cxnLst>
                  <a:cxn ang="0">
                    <a:pos x="connsiteX0" y="connsiteY0"/>
                  </a:cxn>
                  <a:cxn ang="0">
                    <a:pos x="connsiteX1" y="connsiteY1"/>
                  </a:cxn>
                  <a:cxn ang="0">
                    <a:pos x="connsiteX2" y="connsiteY2"/>
                  </a:cxn>
                </a:cxnLst>
                <a:rect l="l" t="t" r="r" b="b"/>
                <a:pathLst>
                  <a:path w="37466" h="28017">
                    <a:moveTo>
                      <a:pt x="37466" y="28017"/>
                    </a:moveTo>
                    <a:cubicBezTo>
                      <a:pt x="24523" y="19271"/>
                      <a:pt x="12020" y="9910"/>
                      <a:pt x="0" y="0"/>
                    </a:cubicBezTo>
                    <a:cubicBezTo>
                      <a:pt x="12020" y="9910"/>
                      <a:pt x="24523" y="19271"/>
                      <a:pt x="37466" y="28017"/>
                    </a:cubicBezTo>
                    <a:close/>
                  </a:path>
                </a:pathLst>
              </a:custGeom>
              <a:solidFill>
                <a:srgbClr val="DA4C2A"/>
              </a:solidFill>
              <a:ln w="2197"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AA1E010-9F2D-5ACA-657C-3C2E7E1E10EF}"/>
                  </a:ext>
                </a:extLst>
              </p:cNvPr>
              <p:cNvSpPr/>
              <p:nvPr/>
            </p:nvSpPr>
            <p:spPr>
              <a:xfrm>
                <a:off x="-2376807" y="2226369"/>
                <a:ext cx="111123" cy="205635"/>
              </a:xfrm>
              <a:custGeom>
                <a:avLst/>
                <a:gdLst>
                  <a:gd name="connsiteX0" fmla="*/ 111124 w 111123"/>
                  <a:gd name="connsiteY0" fmla="*/ 205635 h 205635"/>
                  <a:gd name="connsiteX1" fmla="*/ 0 w 111123"/>
                  <a:gd name="connsiteY1" fmla="*/ 0 h 205635"/>
                  <a:gd name="connsiteX2" fmla="*/ 111124 w 111123"/>
                  <a:gd name="connsiteY2" fmla="*/ 205635 h 205635"/>
                </a:gdLst>
                <a:ahLst/>
                <a:cxnLst>
                  <a:cxn ang="0">
                    <a:pos x="connsiteX0" y="connsiteY0"/>
                  </a:cxn>
                  <a:cxn ang="0">
                    <a:pos x="connsiteX1" y="connsiteY1"/>
                  </a:cxn>
                  <a:cxn ang="0">
                    <a:pos x="connsiteX2" y="connsiteY2"/>
                  </a:cxn>
                </a:cxnLst>
                <a:rect l="l" t="t" r="r" b="b"/>
                <a:pathLst>
                  <a:path w="111123" h="205635">
                    <a:moveTo>
                      <a:pt x="111124" y="205635"/>
                    </a:moveTo>
                    <a:cubicBezTo>
                      <a:pt x="58737" y="148019"/>
                      <a:pt x="19997" y="77767"/>
                      <a:pt x="0" y="0"/>
                    </a:cubicBezTo>
                    <a:cubicBezTo>
                      <a:pt x="19997" y="77767"/>
                      <a:pt x="58759" y="148019"/>
                      <a:pt x="111124" y="205635"/>
                    </a:cubicBezTo>
                    <a:close/>
                  </a:path>
                </a:pathLst>
              </a:custGeom>
              <a:solidFill>
                <a:srgbClr val="DA4C2A"/>
              </a:solidFill>
              <a:ln w="2197"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C5626B56-38B9-F414-8477-23B57CC75055}"/>
                  </a:ext>
                </a:extLst>
              </p:cNvPr>
              <p:cNvSpPr/>
              <p:nvPr/>
            </p:nvSpPr>
            <p:spPr>
              <a:xfrm>
                <a:off x="-2392123" y="1988498"/>
                <a:ext cx="15316" cy="237871"/>
              </a:xfrm>
              <a:custGeom>
                <a:avLst/>
                <a:gdLst>
                  <a:gd name="connsiteX0" fmla="*/ 14064 w 15316"/>
                  <a:gd name="connsiteY0" fmla="*/ 0 h 237871"/>
                  <a:gd name="connsiteX1" fmla="*/ 0 w 15316"/>
                  <a:gd name="connsiteY1" fmla="*/ 116222 h 237871"/>
                  <a:gd name="connsiteX2" fmla="*/ 15316 w 15316"/>
                  <a:gd name="connsiteY2" fmla="*/ 237871 h 237871"/>
                  <a:gd name="connsiteX3" fmla="*/ 0 w 15316"/>
                  <a:gd name="connsiteY3" fmla="*/ 116222 h 237871"/>
                  <a:gd name="connsiteX4" fmla="*/ 14064 w 15316"/>
                  <a:gd name="connsiteY4" fmla="*/ 0 h 237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6" h="237871">
                    <a:moveTo>
                      <a:pt x="14064" y="0"/>
                    </a:moveTo>
                    <a:cubicBezTo>
                      <a:pt x="4944" y="37246"/>
                      <a:pt x="0" y="76141"/>
                      <a:pt x="0" y="116222"/>
                    </a:cubicBezTo>
                    <a:cubicBezTo>
                      <a:pt x="0" y="156303"/>
                      <a:pt x="5318" y="198977"/>
                      <a:pt x="15316" y="237871"/>
                    </a:cubicBezTo>
                    <a:cubicBezTo>
                      <a:pt x="5318" y="198999"/>
                      <a:pt x="0" y="158237"/>
                      <a:pt x="0" y="116222"/>
                    </a:cubicBezTo>
                    <a:cubicBezTo>
                      <a:pt x="0" y="74207"/>
                      <a:pt x="4944" y="37268"/>
                      <a:pt x="14064" y="0"/>
                    </a:cubicBezTo>
                    <a:close/>
                  </a:path>
                </a:pathLst>
              </a:custGeom>
              <a:solidFill>
                <a:srgbClr val="DA4C2A"/>
              </a:solidFill>
              <a:ln w="2197"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D685E2B-D31A-A0FB-C554-64FE706E5044}"/>
                  </a:ext>
                </a:extLst>
              </p:cNvPr>
              <p:cNvSpPr/>
              <p:nvPr/>
            </p:nvSpPr>
            <p:spPr>
              <a:xfrm>
                <a:off x="-1905371" y="1617968"/>
                <a:ext cx="30016" cy="1032"/>
              </a:xfrm>
              <a:custGeom>
                <a:avLst/>
                <a:gdLst>
                  <a:gd name="connsiteX0" fmla="*/ 0 w 30016"/>
                  <a:gd name="connsiteY0" fmla="*/ 0 h 1032"/>
                  <a:gd name="connsiteX1" fmla="*/ 30017 w 30016"/>
                  <a:gd name="connsiteY1" fmla="*/ 1033 h 1032"/>
                  <a:gd name="connsiteX2" fmla="*/ 0 w 30016"/>
                  <a:gd name="connsiteY2" fmla="*/ 0 h 1032"/>
                </a:gdLst>
                <a:ahLst/>
                <a:cxnLst>
                  <a:cxn ang="0">
                    <a:pos x="connsiteX0" y="connsiteY0"/>
                  </a:cxn>
                  <a:cxn ang="0">
                    <a:pos x="connsiteX1" y="connsiteY1"/>
                  </a:cxn>
                  <a:cxn ang="0">
                    <a:pos x="connsiteX2" y="connsiteY2"/>
                  </a:cxn>
                </a:cxnLst>
                <a:rect l="l" t="t" r="r" b="b"/>
                <a:pathLst>
                  <a:path w="30016" h="1032">
                    <a:moveTo>
                      <a:pt x="0" y="0"/>
                    </a:moveTo>
                    <a:cubicBezTo>
                      <a:pt x="10086" y="0"/>
                      <a:pt x="20085" y="418"/>
                      <a:pt x="30017" y="1033"/>
                    </a:cubicBezTo>
                    <a:cubicBezTo>
                      <a:pt x="20085" y="418"/>
                      <a:pt x="10086" y="0"/>
                      <a:pt x="0" y="0"/>
                    </a:cubicBezTo>
                    <a:close/>
                  </a:path>
                </a:pathLst>
              </a:custGeom>
              <a:solidFill>
                <a:srgbClr val="DA4C2A"/>
              </a:solidFill>
              <a:ln w="2197"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B4A3406-743B-9845-02ED-E755DB6143F1}"/>
                  </a:ext>
                </a:extLst>
              </p:cNvPr>
              <p:cNvSpPr/>
              <p:nvPr/>
            </p:nvSpPr>
            <p:spPr>
              <a:xfrm>
                <a:off x="-2146055" y="2527746"/>
                <a:ext cx="270986" cy="63725"/>
              </a:xfrm>
              <a:custGeom>
                <a:avLst/>
                <a:gdLst>
                  <a:gd name="connsiteX0" fmla="*/ 0 w 270986"/>
                  <a:gd name="connsiteY0" fmla="*/ 0 h 63725"/>
                  <a:gd name="connsiteX1" fmla="*/ 240684 w 270986"/>
                  <a:gd name="connsiteY1" fmla="*/ 63725 h 63725"/>
                  <a:gd name="connsiteX2" fmla="*/ 270987 w 270986"/>
                  <a:gd name="connsiteY2" fmla="*/ 62693 h 63725"/>
                  <a:gd name="connsiteX3" fmla="*/ 240684 w 270986"/>
                  <a:gd name="connsiteY3" fmla="*/ 63725 h 63725"/>
                  <a:gd name="connsiteX4" fmla="*/ 0 w 270986"/>
                  <a:gd name="connsiteY4" fmla="*/ 0 h 63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6" h="63725">
                    <a:moveTo>
                      <a:pt x="0" y="0"/>
                    </a:moveTo>
                    <a:cubicBezTo>
                      <a:pt x="70999" y="40477"/>
                      <a:pt x="153095" y="63725"/>
                      <a:pt x="240684" y="63725"/>
                    </a:cubicBezTo>
                    <a:cubicBezTo>
                      <a:pt x="250858" y="63725"/>
                      <a:pt x="260944" y="63308"/>
                      <a:pt x="270987" y="62693"/>
                    </a:cubicBezTo>
                    <a:cubicBezTo>
                      <a:pt x="260966" y="63308"/>
                      <a:pt x="250880" y="63725"/>
                      <a:pt x="240684" y="63725"/>
                    </a:cubicBezTo>
                    <a:cubicBezTo>
                      <a:pt x="153095" y="63725"/>
                      <a:pt x="70999" y="40477"/>
                      <a:pt x="0" y="0"/>
                    </a:cubicBezTo>
                    <a:close/>
                  </a:path>
                </a:pathLst>
              </a:custGeom>
              <a:solidFill>
                <a:srgbClr val="DA4C2A"/>
              </a:solidFill>
              <a:ln w="2197"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008719ED-7073-1D2B-5885-EBECCBB5C44D}"/>
                  </a:ext>
                </a:extLst>
              </p:cNvPr>
              <p:cNvSpPr/>
              <p:nvPr/>
            </p:nvSpPr>
            <p:spPr>
              <a:xfrm>
                <a:off x="-1875354" y="1618978"/>
                <a:ext cx="2571" cy="153"/>
              </a:xfrm>
              <a:custGeom>
                <a:avLst/>
                <a:gdLst>
                  <a:gd name="connsiteX0" fmla="*/ 2571 w 2571"/>
                  <a:gd name="connsiteY0" fmla="*/ 88 h 153"/>
                  <a:gd name="connsiteX1" fmla="*/ 0 w 2571"/>
                  <a:gd name="connsiteY1" fmla="*/ 0 h 153"/>
                  <a:gd name="connsiteX2" fmla="*/ 2395 w 2571"/>
                  <a:gd name="connsiteY2" fmla="*/ 154 h 153"/>
                  <a:gd name="connsiteX3" fmla="*/ 2571 w 2571"/>
                  <a:gd name="connsiteY3" fmla="*/ 88 h 153"/>
                </a:gdLst>
                <a:ahLst/>
                <a:cxnLst>
                  <a:cxn ang="0">
                    <a:pos x="connsiteX0" y="connsiteY0"/>
                  </a:cxn>
                  <a:cxn ang="0">
                    <a:pos x="connsiteX1" y="connsiteY1"/>
                  </a:cxn>
                  <a:cxn ang="0">
                    <a:pos x="connsiteX2" y="connsiteY2"/>
                  </a:cxn>
                  <a:cxn ang="0">
                    <a:pos x="connsiteX3" y="connsiteY3"/>
                  </a:cxn>
                </a:cxnLst>
                <a:rect l="l" t="t" r="r" b="b"/>
                <a:pathLst>
                  <a:path w="2571" h="153">
                    <a:moveTo>
                      <a:pt x="2571" y="88"/>
                    </a:moveTo>
                    <a:cubicBezTo>
                      <a:pt x="1714" y="22"/>
                      <a:pt x="857" y="44"/>
                      <a:pt x="0" y="0"/>
                    </a:cubicBezTo>
                    <a:cubicBezTo>
                      <a:pt x="791" y="44"/>
                      <a:pt x="1604" y="110"/>
                      <a:pt x="2395" y="154"/>
                    </a:cubicBezTo>
                    <a:cubicBezTo>
                      <a:pt x="2461" y="132"/>
                      <a:pt x="2505" y="110"/>
                      <a:pt x="2571" y="88"/>
                    </a:cubicBezTo>
                    <a:close/>
                  </a:path>
                </a:pathLst>
              </a:custGeom>
              <a:solidFill>
                <a:srgbClr val="BB311E"/>
              </a:solidFill>
              <a:ln w="2197"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B24356F1-6ABF-36D6-9A1F-850A6D654693}"/>
                  </a:ext>
                </a:extLst>
              </p:cNvPr>
              <p:cNvSpPr/>
              <p:nvPr/>
            </p:nvSpPr>
            <p:spPr>
              <a:xfrm>
                <a:off x="-2177523" y="2508343"/>
                <a:ext cx="31467" cy="19403"/>
              </a:xfrm>
              <a:custGeom>
                <a:avLst/>
                <a:gdLst>
                  <a:gd name="connsiteX0" fmla="*/ 31467 w 31467"/>
                  <a:gd name="connsiteY0" fmla="*/ 19403 h 19403"/>
                  <a:gd name="connsiteX1" fmla="*/ 0 w 31467"/>
                  <a:gd name="connsiteY1" fmla="*/ 0 h 19403"/>
                  <a:gd name="connsiteX2" fmla="*/ 31467 w 31467"/>
                  <a:gd name="connsiteY2" fmla="*/ 19403 h 19403"/>
                </a:gdLst>
                <a:ahLst/>
                <a:cxnLst>
                  <a:cxn ang="0">
                    <a:pos x="connsiteX0" y="connsiteY0"/>
                  </a:cxn>
                  <a:cxn ang="0">
                    <a:pos x="connsiteX1" y="connsiteY1"/>
                  </a:cxn>
                  <a:cxn ang="0">
                    <a:pos x="connsiteX2" y="connsiteY2"/>
                  </a:cxn>
                </a:cxnLst>
                <a:rect l="l" t="t" r="r" b="b"/>
                <a:pathLst>
                  <a:path w="31467" h="19403">
                    <a:moveTo>
                      <a:pt x="31467" y="19403"/>
                    </a:moveTo>
                    <a:cubicBezTo>
                      <a:pt x="20744" y="13294"/>
                      <a:pt x="10196" y="6900"/>
                      <a:pt x="0" y="0"/>
                    </a:cubicBezTo>
                    <a:cubicBezTo>
                      <a:pt x="10196" y="6878"/>
                      <a:pt x="20744" y="13294"/>
                      <a:pt x="31467" y="19403"/>
                    </a:cubicBezTo>
                    <a:close/>
                  </a:path>
                </a:pathLst>
              </a:custGeom>
              <a:solidFill>
                <a:srgbClr val="BB311E"/>
              </a:solidFill>
              <a:ln w="2197"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2EEDA88-3242-9483-F299-7CF63FE38FD3}"/>
                  </a:ext>
                </a:extLst>
              </p:cNvPr>
              <p:cNvSpPr/>
              <p:nvPr/>
            </p:nvSpPr>
            <p:spPr>
              <a:xfrm>
                <a:off x="-1875069" y="2590263"/>
                <a:ext cx="2285" cy="153"/>
              </a:xfrm>
              <a:custGeom>
                <a:avLst/>
                <a:gdLst>
                  <a:gd name="connsiteX0" fmla="*/ 2285 w 2285"/>
                  <a:gd name="connsiteY0" fmla="*/ 88 h 153"/>
                  <a:gd name="connsiteX1" fmla="*/ 2088 w 2285"/>
                  <a:gd name="connsiteY1" fmla="*/ 0 h 153"/>
                  <a:gd name="connsiteX2" fmla="*/ 0 w 2285"/>
                  <a:gd name="connsiteY2" fmla="*/ 154 h 153"/>
                  <a:gd name="connsiteX3" fmla="*/ 2285 w 2285"/>
                  <a:gd name="connsiteY3" fmla="*/ 66 h 153"/>
                </a:gdLst>
                <a:ahLst/>
                <a:cxnLst>
                  <a:cxn ang="0">
                    <a:pos x="connsiteX0" y="connsiteY0"/>
                  </a:cxn>
                  <a:cxn ang="0">
                    <a:pos x="connsiteX1" y="connsiteY1"/>
                  </a:cxn>
                  <a:cxn ang="0">
                    <a:pos x="connsiteX2" y="connsiteY2"/>
                  </a:cxn>
                  <a:cxn ang="0">
                    <a:pos x="connsiteX3" y="connsiteY3"/>
                  </a:cxn>
                </a:cxnLst>
                <a:rect l="l" t="t" r="r" b="b"/>
                <a:pathLst>
                  <a:path w="2285" h="153">
                    <a:moveTo>
                      <a:pt x="2285" y="88"/>
                    </a:moveTo>
                    <a:cubicBezTo>
                      <a:pt x="2285" y="88"/>
                      <a:pt x="2154" y="44"/>
                      <a:pt x="2088" y="0"/>
                    </a:cubicBezTo>
                    <a:cubicBezTo>
                      <a:pt x="1384" y="44"/>
                      <a:pt x="703" y="110"/>
                      <a:pt x="0" y="154"/>
                    </a:cubicBezTo>
                    <a:cubicBezTo>
                      <a:pt x="769" y="110"/>
                      <a:pt x="1538" y="132"/>
                      <a:pt x="2285" y="66"/>
                    </a:cubicBezTo>
                    <a:close/>
                  </a:path>
                </a:pathLst>
              </a:custGeom>
              <a:solidFill>
                <a:srgbClr val="BB311E"/>
              </a:solidFill>
              <a:ln w="2197"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D084A5BA-2007-4031-4133-68AF4028631F}"/>
                  </a:ext>
                </a:extLst>
              </p:cNvPr>
              <p:cNvSpPr/>
              <p:nvPr/>
            </p:nvSpPr>
            <p:spPr>
              <a:xfrm>
                <a:off x="-2003464" y="1620473"/>
                <a:ext cx="48321" cy="7383"/>
              </a:xfrm>
              <a:custGeom>
                <a:avLst/>
                <a:gdLst>
                  <a:gd name="connsiteX0" fmla="*/ 0 w 48321"/>
                  <a:gd name="connsiteY0" fmla="*/ 7383 h 7383"/>
                  <a:gd name="connsiteX1" fmla="*/ 48321 w 48321"/>
                  <a:gd name="connsiteY1" fmla="*/ 0 h 7383"/>
                  <a:gd name="connsiteX2" fmla="*/ 0 w 48321"/>
                  <a:gd name="connsiteY2" fmla="*/ 7383 h 7383"/>
                </a:gdLst>
                <a:ahLst/>
                <a:cxnLst>
                  <a:cxn ang="0">
                    <a:pos x="connsiteX0" y="connsiteY0"/>
                  </a:cxn>
                  <a:cxn ang="0">
                    <a:pos x="connsiteX1" y="connsiteY1"/>
                  </a:cxn>
                  <a:cxn ang="0">
                    <a:pos x="connsiteX2" y="connsiteY2"/>
                  </a:cxn>
                </a:cxnLst>
                <a:rect l="l" t="t" r="r" b="b"/>
                <a:pathLst>
                  <a:path w="48321" h="7383">
                    <a:moveTo>
                      <a:pt x="0" y="7383"/>
                    </a:moveTo>
                    <a:cubicBezTo>
                      <a:pt x="15843" y="4131"/>
                      <a:pt x="31973" y="1670"/>
                      <a:pt x="48321" y="0"/>
                    </a:cubicBezTo>
                    <a:cubicBezTo>
                      <a:pt x="31951" y="1670"/>
                      <a:pt x="15843" y="4131"/>
                      <a:pt x="0" y="7383"/>
                    </a:cubicBezTo>
                    <a:close/>
                  </a:path>
                </a:pathLst>
              </a:custGeom>
              <a:solidFill>
                <a:srgbClr val="BB311E"/>
              </a:solidFill>
              <a:ln w="2197"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9F98028-C36E-26AC-8487-0D7294AB8C36}"/>
                  </a:ext>
                </a:extLst>
              </p:cNvPr>
              <p:cNvSpPr/>
              <p:nvPr/>
            </p:nvSpPr>
            <p:spPr>
              <a:xfrm>
                <a:off x="-2378060" y="1952306"/>
                <a:ext cx="10393" cy="36191"/>
              </a:xfrm>
              <a:custGeom>
                <a:avLst/>
                <a:gdLst>
                  <a:gd name="connsiteX0" fmla="*/ 0 w 10393"/>
                  <a:gd name="connsiteY0" fmla="*/ 36192 h 36191"/>
                  <a:gd name="connsiteX1" fmla="*/ 10394 w 10393"/>
                  <a:gd name="connsiteY1" fmla="*/ 0 h 36191"/>
                  <a:gd name="connsiteX2" fmla="*/ 0 w 10393"/>
                  <a:gd name="connsiteY2" fmla="*/ 36192 h 36191"/>
                </a:gdLst>
                <a:ahLst/>
                <a:cxnLst>
                  <a:cxn ang="0">
                    <a:pos x="connsiteX0" y="connsiteY0"/>
                  </a:cxn>
                  <a:cxn ang="0">
                    <a:pos x="connsiteX1" y="connsiteY1"/>
                  </a:cxn>
                  <a:cxn ang="0">
                    <a:pos x="connsiteX2" y="connsiteY2"/>
                  </a:cxn>
                </a:cxnLst>
                <a:rect l="l" t="t" r="r" b="b"/>
                <a:pathLst>
                  <a:path w="10393" h="36191">
                    <a:moveTo>
                      <a:pt x="0" y="36192"/>
                    </a:moveTo>
                    <a:cubicBezTo>
                      <a:pt x="3010" y="23930"/>
                      <a:pt x="6482" y="11888"/>
                      <a:pt x="10394" y="0"/>
                    </a:cubicBezTo>
                    <a:cubicBezTo>
                      <a:pt x="6482" y="11866"/>
                      <a:pt x="2989" y="23930"/>
                      <a:pt x="0" y="36192"/>
                    </a:cubicBezTo>
                    <a:close/>
                  </a:path>
                </a:pathLst>
              </a:custGeom>
              <a:solidFill>
                <a:srgbClr val="BB311E"/>
              </a:solidFill>
              <a:ln w="2197"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42C6810-8873-C6CB-F3B9-C9E9DCCF6AB7}"/>
                  </a:ext>
                </a:extLst>
              </p:cNvPr>
              <p:cNvSpPr/>
              <p:nvPr/>
            </p:nvSpPr>
            <p:spPr>
              <a:xfrm>
                <a:off x="-2177523" y="1656225"/>
                <a:ext cx="82689" cy="44871"/>
              </a:xfrm>
              <a:custGeom>
                <a:avLst/>
                <a:gdLst>
                  <a:gd name="connsiteX0" fmla="*/ 0 w 82689"/>
                  <a:gd name="connsiteY0" fmla="*/ 44871 h 44871"/>
                  <a:gd name="connsiteX1" fmla="*/ 82689 w 82689"/>
                  <a:gd name="connsiteY1" fmla="*/ 0 h 44871"/>
                  <a:gd name="connsiteX2" fmla="*/ 0 w 82689"/>
                  <a:gd name="connsiteY2" fmla="*/ 44871 h 44871"/>
                </a:gdLst>
                <a:ahLst/>
                <a:cxnLst>
                  <a:cxn ang="0">
                    <a:pos x="connsiteX0" y="connsiteY0"/>
                  </a:cxn>
                  <a:cxn ang="0">
                    <a:pos x="connsiteX1" y="connsiteY1"/>
                  </a:cxn>
                  <a:cxn ang="0">
                    <a:pos x="connsiteX2" y="connsiteY2"/>
                  </a:cxn>
                </a:cxnLst>
                <a:rect l="l" t="t" r="r" b="b"/>
                <a:pathLst>
                  <a:path w="82689" h="44871">
                    <a:moveTo>
                      <a:pt x="0" y="44871"/>
                    </a:moveTo>
                    <a:cubicBezTo>
                      <a:pt x="25886" y="27380"/>
                      <a:pt x="53573" y="12306"/>
                      <a:pt x="82689" y="0"/>
                    </a:cubicBezTo>
                    <a:cubicBezTo>
                      <a:pt x="53573" y="12306"/>
                      <a:pt x="25908" y="27380"/>
                      <a:pt x="0" y="44871"/>
                    </a:cubicBezTo>
                    <a:close/>
                  </a:path>
                </a:pathLst>
              </a:custGeom>
              <a:solidFill>
                <a:srgbClr val="BB311E"/>
              </a:solidFill>
              <a:ln w="2197"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09D4B34B-B31C-DDA3-2C13-4259B6B43877}"/>
                  </a:ext>
                </a:extLst>
              </p:cNvPr>
              <p:cNvSpPr/>
              <p:nvPr/>
            </p:nvSpPr>
            <p:spPr>
              <a:xfrm>
                <a:off x="-2392123" y="1617968"/>
                <a:ext cx="519164" cy="973525"/>
              </a:xfrm>
              <a:custGeom>
                <a:avLst/>
                <a:gdLst>
                  <a:gd name="connsiteX0" fmla="*/ 179288 w 519164"/>
                  <a:gd name="connsiteY0" fmla="*/ 486752 h 973525"/>
                  <a:gd name="connsiteX1" fmla="*/ 519164 w 519164"/>
                  <a:gd name="connsiteY1" fmla="*/ 1187 h 973525"/>
                  <a:gd name="connsiteX2" fmla="*/ 516769 w 519164"/>
                  <a:gd name="connsiteY2" fmla="*/ 1033 h 973525"/>
                  <a:gd name="connsiteX3" fmla="*/ 486752 w 519164"/>
                  <a:gd name="connsiteY3" fmla="*/ 0 h 973525"/>
                  <a:gd name="connsiteX4" fmla="*/ 436980 w 519164"/>
                  <a:gd name="connsiteY4" fmla="*/ 2505 h 973525"/>
                  <a:gd name="connsiteX5" fmla="*/ 388659 w 519164"/>
                  <a:gd name="connsiteY5" fmla="*/ 9888 h 973525"/>
                  <a:gd name="connsiteX6" fmla="*/ 297290 w 519164"/>
                  <a:gd name="connsiteY6" fmla="*/ 38257 h 973525"/>
                  <a:gd name="connsiteX7" fmla="*/ 214601 w 519164"/>
                  <a:gd name="connsiteY7" fmla="*/ 83129 h 973525"/>
                  <a:gd name="connsiteX8" fmla="*/ 126440 w 519164"/>
                  <a:gd name="connsiteY8" fmla="*/ 159467 h 973525"/>
                  <a:gd name="connsiteX9" fmla="*/ 96687 w 519164"/>
                  <a:gd name="connsiteY9" fmla="*/ 195527 h 973525"/>
                  <a:gd name="connsiteX10" fmla="*/ 47992 w 519164"/>
                  <a:gd name="connsiteY10" fmla="*/ 275733 h 973525"/>
                  <a:gd name="connsiteX11" fmla="*/ 24457 w 519164"/>
                  <a:gd name="connsiteY11" fmla="*/ 334360 h 973525"/>
                  <a:gd name="connsiteX12" fmla="*/ 14064 w 519164"/>
                  <a:gd name="connsiteY12" fmla="*/ 370552 h 973525"/>
                  <a:gd name="connsiteX13" fmla="*/ 0 w 519164"/>
                  <a:gd name="connsiteY13" fmla="*/ 486774 h 973525"/>
                  <a:gd name="connsiteX14" fmla="*/ 15316 w 519164"/>
                  <a:gd name="connsiteY14" fmla="*/ 608424 h 973525"/>
                  <a:gd name="connsiteX15" fmla="*/ 126440 w 519164"/>
                  <a:gd name="connsiteY15" fmla="*/ 814059 h 973525"/>
                  <a:gd name="connsiteX16" fmla="*/ 177113 w 519164"/>
                  <a:gd name="connsiteY16" fmla="*/ 862380 h 973525"/>
                  <a:gd name="connsiteX17" fmla="*/ 214579 w 519164"/>
                  <a:gd name="connsiteY17" fmla="*/ 890397 h 973525"/>
                  <a:gd name="connsiteX18" fmla="*/ 246046 w 519164"/>
                  <a:gd name="connsiteY18" fmla="*/ 909801 h 973525"/>
                  <a:gd name="connsiteX19" fmla="*/ 486730 w 519164"/>
                  <a:gd name="connsiteY19" fmla="*/ 973526 h 973525"/>
                  <a:gd name="connsiteX20" fmla="*/ 517033 w 519164"/>
                  <a:gd name="connsiteY20" fmla="*/ 972493 h 973525"/>
                  <a:gd name="connsiteX21" fmla="*/ 519120 w 519164"/>
                  <a:gd name="connsiteY21" fmla="*/ 972339 h 973525"/>
                  <a:gd name="connsiteX22" fmla="*/ 179266 w 519164"/>
                  <a:gd name="connsiteY22" fmla="*/ 486774 h 97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9164" h="973525">
                    <a:moveTo>
                      <a:pt x="179288" y="486752"/>
                    </a:moveTo>
                    <a:cubicBezTo>
                      <a:pt x="179288" y="263515"/>
                      <a:pt x="320890" y="73372"/>
                      <a:pt x="519164" y="1187"/>
                    </a:cubicBezTo>
                    <a:cubicBezTo>
                      <a:pt x="518373" y="1143"/>
                      <a:pt x="517560" y="1077"/>
                      <a:pt x="516769" y="1033"/>
                    </a:cubicBezTo>
                    <a:cubicBezTo>
                      <a:pt x="506836" y="418"/>
                      <a:pt x="496838" y="0"/>
                      <a:pt x="486752" y="0"/>
                    </a:cubicBezTo>
                    <a:cubicBezTo>
                      <a:pt x="469942" y="0"/>
                      <a:pt x="453351" y="857"/>
                      <a:pt x="436980" y="2505"/>
                    </a:cubicBezTo>
                    <a:cubicBezTo>
                      <a:pt x="420609" y="4175"/>
                      <a:pt x="404502" y="6636"/>
                      <a:pt x="388659" y="9888"/>
                    </a:cubicBezTo>
                    <a:cubicBezTo>
                      <a:pt x="356972" y="16371"/>
                      <a:pt x="326406" y="25930"/>
                      <a:pt x="297290" y="38257"/>
                    </a:cubicBezTo>
                    <a:cubicBezTo>
                      <a:pt x="268174" y="50563"/>
                      <a:pt x="240508" y="65637"/>
                      <a:pt x="214601" y="83129"/>
                    </a:cubicBezTo>
                    <a:cubicBezTo>
                      <a:pt x="182233" y="104993"/>
                      <a:pt x="152633" y="130659"/>
                      <a:pt x="126440" y="159467"/>
                    </a:cubicBezTo>
                    <a:cubicBezTo>
                      <a:pt x="115958" y="170982"/>
                      <a:pt x="106026" y="183024"/>
                      <a:pt x="96687" y="195527"/>
                    </a:cubicBezTo>
                    <a:cubicBezTo>
                      <a:pt x="78009" y="220512"/>
                      <a:pt x="61660" y="247364"/>
                      <a:pt x="47992" y="275733"/>
                    </a:cubicBezTo>
                    <a:cubicBezTo>
                      <a:pt x="38894" y="294609"/>
                      <a:pt x="31094" y="314232"/>
                      <a:pt x="24457" y="334360"/>
                    </a:cubicBezTo>
                    <a:cubicBezTo>
                      <a:pt x="20546" y="346227"/>
                      <a:pt x="17052" y="358290"/>
                      <a:pt x="14064" y="370552"/>
                    </a:cubicBezTo>
                    <a:cubicBezTo>
                      <a:pt x="4944" y="407798"/>
                      <a:pt x="0" y="446693"/>
                      <a:pt x="0" y="486774"/>
                    </a:cubicBezTo>
                    <a:cubicBezTo>
                      <a:pt x="0" y="526855"/>
                      <a:pt x="5318" y="569551"/>
                      <a:pt x="15316" y="608424"/>
                    </a:cubicBezTo>
                    <a:cubicBezTo>
                      <a:pt x="35313" y="686190"/>
                      <a:pt x="74075" y="756442"/>
                      <a:pt x="126440" y="814059"/>
                    </a:cubicBezTo>
                    <a:cubicBezTo>
                      <a:pt x="142152" y="831352"/>
                      <a:pt x="159094" y="847504"/>
                      <a:pt x="177113" y="862380"/>
                    </a:cubicBezTo>
                    <a:cubicBezTo>
                      <a:pt x="189133" y="872290"/>
                      <a:pt x="201636" y="881651"/>
                      <a:pt x="214579" y="890397"/>
                    </a:cubicBezTo>
                    <a:cubicBezTo>
                      <a:pt x="224775" y="897275"/>
                      <a:pt x="235322" y="903670"/>
                      <a:pt x="246046" y="909801"/>
                    </a:cubicBezTo>
                    <a:cubicBezTo>
                      <a:pt x="317045" y="950277"/>
                      <a:pt x="399141" y="973526"/>
                      <a:pt x="486730" y="973526"/>
                    </a:cubicBezTo>
                    <a:cubicBezTo>
                      <a:pt x="496904" y="973526"/>
                      <a:pt x="506990" y="973108"/>
                      <a:pt x="517033" y="972493"/>
                    </a:cubicBezTo>
                    <a:cubicBezTo>
                      <a:pt x="517736" y="972449"/>
                      <a:pt x="518417" y="972383"/>
                      <a:pt x="519120" y="972339"/>
                    </a:cubicBezTo>
                    <a:cubicBezTo>
                      <a:pt x="320868" y="900154"/>
                      <a:pt x="179266" y="710011"/>
                      <a:pt x="179266" y="486774"/>
                    </a:cubicBezTo>
                    <a:close/>
                  </a:path>
                </a:pathLst>
              </a:custGeom>
              <a:solidFill>
                <a:srgbClr val="DA4C2A"/>
              </a:solidFill>
              <a:ln w="2197" cap="flat">
                <a:noFill/>
                <a:prstDash val="solid"/>
                <a:miter/>
              </a:ln>
            </p:spPr>
            <p:txBody>
              <a:bodyPr rtlCol="0" anchor="ctr"/>
              <a:lstStyle/>
              <a:p>
                <a:endParaRPr lang="en-US"/>
              </a:p>
            </p:txBody>
          </p:sp>
        </p:grpSp>
        <p:grpSp>
          <p:nvGrpSpPr>
            <p:cNvPr id="87" name="Graphic 11">
              <a:extLst>
                <a:ext uri="{FF2B5EF4-FFF2-40B4-BE49-F238E27FC236}">
                  <a16:creationId xmlns:a16="http://schemas.microsoft.com/office/drawing/2014/main" id="{32C76AAC-0CA0-FCBE-49FA-BF154360A188}"/>
                </a:ext>
              </a:extLst>
            </p:cNvPr>
            <p:cNvGrpSpPr/>
            <p:nvPr/>
          </p:nvGrpSpPr>
          <p:grpSpPr>
            <a:xfrm>
              <a:off x="-1214149" y="1523127"/>
              <a:ext cx="2762583" cy="838845"/>
              <a:chOff x="-1214149" y="1523127"/>
              <a:chExt cx="2762583" cy="838845"/>
            </a:xfrm>
            <a:solidFill>
              <a:srgbClr val="C74325"/>
            </a:solidFill>
          </p:grpSpPr>
          <p:sp>
            <p:nvSpPr>
              <p:cNvPr id="88" name="Freeform: Shape 87">
                <a:extLst>
                  <a:ext uri="{FF2B5EF4-FFF2-40B4-BE49-F238E27FC236}">
                    <a16:creationId xmlns:a16="http://schemas.microsoft.com/office/drawing/2014/main" id="{7A4D3DE6-328A-8543-3493-B37C8E627E51}"/>
                  </a:ext>
                </a:extLst>
              </p:cNvPr>
              <p:cNvSpPr/>
              <p:nvPr/>
            </p:nvSpPr>
            <p:spPr>
              <a:xfrm>
                <a:off x="-811141" y="1841424"/>
                <a:ext cx="575198" cy="520548"/>
              </a:xfrm>
              <a:custGeom>
                <a:avLst/>
                <a:gdLst>
                  <a:gd name="connsiteX0" fmla="*/ 334031 w 575198"/>
                  <a:gd name="connsiteY0" fmla="*/ 297773 h 520548"/>
                  <a:gd name="connsiteX1" fmla="*/ 243013 w 575198"/>
                  <a:gd name="connsiteY1" fmla="*/ 358708 h 520548"/>
                  <a:gd name="connsiteX2" fmla="*/ 144569 w 575198"/>
                  <a:gd name="connsiteY2" fmla="*/ 260263 h 520548"/>
                  <a:gd name="connsiteX3" fmla="*/ 243013 w 575198"/>
                  <a:gd name="connsiteY3" fmla="*/ 161818 h 520548"/>
                  <a:gd name="connsiteX4" fmla="*/ 334031 w 575198"/>
                  <a:gd name="connsiteY4" fmla="*/ 222753 h 520548"/>
                  <a:gd name="connsiteX5" fmla="*/ 575198 w 575198"/>
                  <a:gd name="connsiteY5" fmla="*/ 222753 h 520548"/>
                  <a:gd name="connsiteX6" fmla="*/ 575198 w 575198"/>
                  <a:gd name="connsiteY6" fmla="*/ 14371 h 520548"/>
                  <a:gd name="connsiteX7" fmla="*/ 405513 w 575198"/>
                  <a:gd name="connsiteY7" fmla="*/ 14371 h 520548"/>
                  <a:gd name="connsiteX8" fmla="*/ 405513 w 575198"/>
                  <a:gd name="connsiteY8" fmla="*/ 61352 h 520548"/>
                  <a:gd name="connsiteX9" fmla="*/ 244464 w 575198"/>
                  <a:gd name="connsiteY9" fmla="*/ 0 h 520548"/>
                  <a:gd name="connsiteX10" fmla="*/ 0 w 575198"/>
                  <a:gd name="connsiteY10" fmla="*/ 260747 h 520548"/>
                  <a:gd name="connsiteX11" fmla="*/ 244464 w 575198"/>
                  <a:gd name="connsiteY11" fmla="*/ 520548 h 520548"/>
                  <a:gd name="connsiteX12" fmla="*/ 405513 w 575198"/>
                  <a:gd name="connsiteY12" fmla="*/ 450560 h 520548"/>
                  <a:gd name="connsiteX13" fmla="*/ 407425 w 575198"/>
                  <a:gd name="connsiteY13" fmla="*/ 450560 h 520548"/>
                  <a:gd name="connsiteX14" fmla="*/ 407425 w 575198"/>
                  <a:gd name="connsiteY14" fmla="*/ 506155 h 520548"/>
                  <a:gd name="connsiteX15" fmla="*/ 575176 w 575198"/>
                  <a:gd name="connsiteY15" fmla="*/ 506155 h 520548"/>
                  <a:gd name="connsiteX16" fmla="*/ 575176 w 575198"/>
                  <a:gd name="connsiteY16" fmla="*/ 297795 h 520548"/>
                  <a:gd name="connsiteX17" fmla="*/ 334009 w 575198"/>
                  <a:gd name="connsiteY17" fmla="*/ 297795 h 52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5198" h="520548">
                    <a:moveTo>
                      <a:pt x="334031" y="297773"/>
                    </a:moveTo>
                    <a:cubicBezTo>
                      <a:pt x="319264" y="333525"/>
                      <a:pt x="284105" y="358708"/>
                      <a:pt x="243013" y="358708"/>
                    </a:cubicBezTo>
                    <a:cubicBezTo>
                      <a:pt x="188649" y="358708"/>
                      <a:pt x="144569" y="314628"/>
                      <a:pt x="144569" y="260263"/>
                    </a:cubicBezTo>
                    <a:cubicBezTo>
                      <a:pt x="144569" y="205899"/>
                      <a:pt x="188649" y="161818"/>
                      <a:pt x="243013" y="161818"/>
                    </a:cubicBezTo>
                    <a:cubicBezTo>
                      <a:pt x="284105" y="161818"/>
                      <a:pt x="319264" y="187001"/>
                      <a:pt x="334031" y="222753"/>
                    </a:cubicBezTo>
                    <a:lnTo>
                      <a:pt x="575198" y="222753"/>
                    </a:lnTo>
                    <a:lnTo>
                      <a:pt x="575198" y="14371"/>
                    </a:lnTo>
                    <a:lnTo>
                      <a:pt x="405513" y="14371"/>
                    </a:lnTo>
                    <a:lnTo>
                      <a:pt x="405513" y="61352"/>
                    </a:lnTo>
                    <a:cubicBezTo>
                      <a:pt x="365256" y="22040"/>
                      <a:pt x="310606" y="0"/>
                      <a:pt x="244464" y="0"/>
                    </a:cubicBezTo>
                    <a:cubicBezTo>
                      <a:pt x="100664" y="0"/>
                      <a:pt x="0" y="116947"/>
                      <a:pt x="0" y="260747"/>
                    </a:cubicBezTo>
                    <a:cubicBezTo>
                      <a:pt x="0" y="404546"/>
                      <a:pt x="100664" y="520548"/>
                      <a:pt x="244464" y="520548"/>
                    </a:cubicBezTo>
                    <a:cubicBezTo>
                      <a:pt x="311573" y="520548"/>
                      <a:pt x="369080" y="490839"/>
                      <a:pt x="405513" y="450560"/>
                    </a:cubicBezTo>
                    <a:lnTo>
                      <a:pt x="407425" y="450560"/>
                    </a:lnTo>
                    <a:lnTo>
                      <a:pt x="407425" y="506155"/>
                    </a:lnTo>
                    <a:lnTo>
                      <a:pt x="575176" y="506155"/>
                    </a:lnTo>
                    <a:lnTo>
                      <a:pt x="575176" y="297795"/>
                    </a:lnTo>
                    <a:lnTo>
                      <a:pt x="334009" y="297795"/>
                    </a:lnTo>
                    <a:close/>
                  </a:path>
                </a:pathLst>
              </a:custGeom>
              <a:solidFill>
                <a:srgbClr val="C74325"/>
              </a:solidFill>
              <a:ln w="2197"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AAB832E2-8216-29AA-3375-5330E655D3F3}"/>
                  </a:ext>
                </a:extLst>
              </p:cNvPr>
              <p:cNvSpPr/>
              <p:nvPr/>
            </p:nvSpPr>
            <p:spPr>
              <a:xfrm>
                <a:off x="-1214149" y="1841402"/>
                <a:ext cx="429487" cy="506177"/>
              </a:xfrm>
              <a:custGeom>
                <a:avLst/>
                <a:gdLst>
                  <a:gd name="connsiteX0" fmla="*/ 322099 w 429487"/>
                  <a:gd name="connsiteY0" fmla="*/ 0 h 506177"/>
                  <a:gd name="connsiteX1" fmla="*/ 171597 w 429487"/>
                  <a:gd name="connsiteY1" fmla="*/ 85326 h 506177"/>
                  <a:gd name="connsiteX2" fmla="*/ 169685 w 429487"/>
                  <a:gd name="connsiteY2" fmla="*/ 85326 h 506177"/>
                  <a:gd name="connsiteX3" fmla="*/ 169685 w 429487"/>
                  <a:gd name="connsiteY3" fmla="*/ 14393 h 506177"/>
                  <a:gd name="connsiteX4" fmla="*/ 0 w 429487"/>
                  <a:gd name="connsiteY4" fmla="*/ 14393 h 506177"/>
                  <a:gd name="connsiteX5" fmla="*/ 0 w 429487"/>
                  <a:gd name="connsiteY5" fmla="*/ 506177 h 506177"/>
                  <a:gd name="connsiteX6" fmla="*/ 169685 w 429487"/>
                  <a:gd name="connsiteY6" fmla="*/ 506177 h 506177"/>
                  <a:gd name="connsiteX7" fmla="*/ 169685 w 429487"/>
                  <a:gd name="connsiteY7" fmla="*/ 247342 h 506177"/>
                  <a:gd name="connsiteX8" fmla="*/ 270349 w 429487"/>
                  <a:gd name="connsiteY8" fmla="*/ 147645 h 506177"/>
                  <a:gd name="connsiteX9" fmla="*/ 358554 w 429487"/>
                  <a:gd name="connsiteY9" fmla="*/ 174476 h 506177"/>
                  <a:gd name="connsiteX10" fmla="*/ 429487 w 429487"/>
                  <a:gd name="connsiteY10" fmla="*/ 30676 h 506177"/>
                  <a:gd name="connsiteX11" fmla="*/ 322121 w 429487"/>
                  <a:gd name="connsiteY11" fmla="*/ 0 h 50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9487" h="506177">
                    <a:moveTo>
                      <a:pt x="322099" y="0"/>
                    </a:moveTo>
                    <a:cubicBezTo>
                      <a:pt x="225280" y="0"/>
                      <a:pt x="171597" y="85326"/>
                      <a:pt x="171597" y="85326"/>
                    </a:cubicBezTo>
                    <a:lnTo>
                      <a:pt x="169685" y="85326"/>
                    </a:lnTo>
                    <a:lnTo>
                      <a:pt x="169685" y="14393"/>
                    </a:lnTo>
                    <a:lnTo>
                      <a:pt x="0" y="14393"/>
                    </a:lnTo>
                    <a:lnTo>
                      <a:pt x="0" y="506177"/>
                    </a:lnTo>
                    <a:lnTo>
                      <a:pt x="169685" y="506177"/>
                    </a:lnTo>
                    <a:lnTo>
                      <a:pt x="169685" y="247342"/>
                    </a:lnTo>
                    <a:cubicBezTo>
                      <a:pt x="169685" y="234883"/>
                      <a:pt x="182145" y="147645"/>
                      <a:pt x="270349" y="147645"/>
                    </a:cubicBezTo>
                    <a:cubicBezTo>
                      <a:pt x="326911" y="147645"/>
                      <a:pt x="358554" y="174476"/>
                      <a:pt x="358554" y="174476"/>
                    </a:cubicBezTo>
                    <a:lnTo>
                      <a:pt x="429487" y="30676"/>
                    </a:lnTo>
                    <a:cubicBezTo>
                      <a:pt x="429487" y="30676"/>
                      <a:pt x="385385" y="0"/>
                      <a:pt x="322121" y="0"/>
                    </a:cubicBezTo>
                    <a:close/>
                  </a:path>
                </a:pathLst>
              </a:custGeom>
              <a:solidFill>
                <a:srgbClr val="C74325"/>
              </a:solidFill>
              <a:ln w="2197"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570DCFE3-2429-4E5C-3209-D8C6D65BEE1E}"/>
                  </a:ext>
                </a:extLst>
              </p:cNvPr>
              <p:cNvSpPr/>
              <p:nvPr/>
            </p:nvSpPr>
            <p:spPr>
              <a:xfrm>
                <a:off x="392543" y="1601729"/>
                <a:ext cx="162961" cy="168718"/>
              </a:xfrm>
              <a:custGeom>
                <a:avLst/>
                <a:gdLst>
                  <a:gd name="connsiteX0" fmla="*/ 81481 w 162961"/>
                  <a:gd name="connsiteY0" fmla="*/ 168718 h 168718"/>
                  <a:gd name="connsiteX1" fmla="*/ 162961 w 162961"/>
                  <a:gd name="connsiteY1" fmla="*/ 84359 h 168718"/>
                  <a:gd name="connsiteX2" fmla="*/ 81481 w 162961"/>
                  <a:gd name="connsiteY2" fmla="*/ 0 h 168718"/>
                  <a:gd name="connsiteX3" fmla="*/ 0 w 162961"/>
                  <a:gd name="connsiteY3" fmla="*/ 84359 h 168718"/>
                  <a:gd name="connsiteX4" fmla="*/ 81481 w 162961"/>
                  <a:gd name="connsiteY4" fmla="*/ 168718 h 168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61" h="168718">
                    <a:moveTo>
                      <a:pt x="81481" y="168718"/>
                    </a:moveTo>
                    <a:cubicBezTo>
                      <a:pt x="125583" y="168718"/>
                      <a:pt x="162961" y="130373"/>
                      <a:pt x="162961" y="84359"/>
                    </a:cubicBezTo>
                    <a:cubicBezTo>
                      <a:pt x="162961" y="38345"/>
                      <a:pt x="125583" y="0"/>
                      <a:pt x="81481" y="0"/>
                    </a:cubicBezTo>
                    <a:cubicBezTo>
                      <a:pt x="37378" y="0"/>
                      <a:pt x="0" y="38345"/>
                      <a:pt x="0" y="84359"/>
                    </a:cubicBezTo>
                    <a:cubicBezTo>
                      <a:pt x="0" y="130373"/>
                      <a:pt x="37378" y="168718"/>
                      <a:pt x="81481" y="168718"/>
                    </a:cubicBezTo>
                    <a:close/>
                  </a:path>
                </a:pathLst>
              </a:custGeom>
              <a:solidFill>
                <a:srgbClr val="C74325"/>
              </a:solidFill>
              <a:ln w="2197"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FD0CDA9-0856-3038-4898-E12DCE84250D}"/>
                  </a:ext>
                </a:extLst>
              </p:cNvPr>
              <p:cNvSpPr/>
              <p:nvPr/>
            </p:nvSpPr>
            <p:spPr>
              <a:xfrm>
                <a:off x="-234118" y="1523127"/>
                <a:ext cx="572627" cy="838801"/>
              </a:xfrm>
              <a:custGeom>
                <a:avLst/>
                <a:gdLst>
                  <a:gd name="connsiteX0" fmla="*/ 402964 w 572627"/>
                  <a:gd name="connsiteY0" fmla="*/ 379627 h 838801"/>
                  <a:gd name="connsiteX1" fmla="*/ 241915 w 572627"/>
                  <a:gd name="connsiteY1" fmla="*/ 318275 h 838801"/>
                  <a:gd name="connsiteX2" fmla="*/ 132 w 572627"/>
                  <a:gd name="connsiteY2" fmla="*/ 541028 h 838801"/>
                  <a:gd name="connsiteX3" fmla="*/ 149447 w 572627"/>
                  <a:gd name="connsiteY3" fmla="*/ 541028 h 838801"/>
                  <a:gd name="connsiteX4" fmla="*/ 240464 w 572627"/>
                  <a:gd name="connsiteY4" fmla="*/ 480094 h 838801"/>
                  <a:gd name="connsiteX5" fmla="*/ 338909 w 572627"/>
                  <a:gd name="connsiteY5" fmla="*/ 578539 h 838801"/>
                  <a:gd name="connsiteX6" fmla="*/ 240464 w 572627"/>
                  <a:gd name="connsiteY6" fmla="*/ 676983 h 838801"/>
                  <a:gd name="connsiteX7" fmla="*/ 149447 w 572627"/>
                  <a:gd name="connsiteY7" fmla="*/ 616049 h 838801"/>
                  <a:gd name="connsiteX8" fmla="*/ 0 w 572627"/>
                  <a:gd name="connsiteY8" fmla="*/ 616049 h 838801"/>
                  <a:gd name="connsiteX9" fmla="*/ 241893 w 572627"/>
                  <a:gd name="connsiteY9" fmla="*/ 838802 h 838801"/>
                  <a:gd name="connsiteX10" fmla="*/ 402942 w 572627"/>
                  <a:gd name="connsiteY10" fmla="*/ 768814 h 838801"/>
                  <a:gd name="connsiteX11" fmla="*/ 404854 w 572627"/>
                  <a:gd name="connsiteY11" fmla="*/ 768814 h 838801"/>
                  <a:gd name="connsiteX12" fmla="*/ 404854 w 572627"/>
                  <a:gd name="connsiteY12" fmla="*/ 824409 h 838801"/>
                  <a:gd name="connsiteX13" fmla="*/ 572627 w 572627"/>
                  <a:gd name="connsiteY13" fmla="*/ 824409 h 838801"/>
                  <a:gd name="connsiteX14" fmla="*/ 572627 w 572627"/>
                  <a:gd name="connsiteY14" fmla="*/ 0 h 838801"/>
                  <a:gd name="connsiteX15" fmla="*/ 402942 w 572627"/>
                  <a:gd name="connsiteY15" fmla="*/ 0 h 838801"/>
                  <a:gd name="connsiteX16" fmla="*/ 402942 w 572627"/>
                  <a:gd name="connsiteY16" fmla="*/ 379627 h 83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2627" h="838801">
                    <a:moveTo>
                      <a:pt x="402964" y="379627"/>
                    </a:moveTo>
                    <a:cubicBezTo>
                      <a:pt x="362707" y="340315"/>
                      <a:pt x="308057" y="318275"/>
                      <a:pt x="241915" y="318275"/>
                    </a:cubicBezTo>
                    <a:cubicBezTo>
                      <a:pt x="111058" y="318275"/>
                      <a:pt x="16195" y="415226"/>
                      <a:pt x="132" y="541028"/>
                    </a:cubicBezTo>
                    <a:lnTo>
                      <a:pt x="149447" y="541028"/>
                    </a:lnTo>
                    <a:cubicBezTo>
                      <a:pt x="164214" y="505276"/>
                      <a:pt x="199372" y="480094"/>
                      <a:pt x="240464" y="480094"/>
                    </a:cubicBezTo>
                    <a:cubicBezTo>
                      <a:pt x="294829" y="480094"/>
                      <a:pt x="338909" y="524174"/>
                      <a:pt x="338909" y="578539"/>
                    </a:cubicBezTo>
                    <a:cubicBezTo>
                      <a:pt x="338909" y="632903"/>
                      <a:pt x="294829" y="676983"/>
                      <a:pt x="240464" y="676983"/>
                    </a:cubicBezTo>
                    <a:cubicBezTo>
                      <a:pt x="199372" y="676983"/>
                      <a:pt x="164214" y="651801"/>
                      <a:pt x="149447" y="616049"/>
                    </a:cubicBezTo>
                    <a:lnTo>
                      <a:pt x="0" y="616049"/>
                    </a:lnTo>
                    <a:cubicBezTo>
                      <a:pt x="15712" y="742159"/>
                      <a:pt x="110728" y="838802"/>
                      <a:pt x="241893" y="838802"/>
                    </a:cubicBezTo>
                    <a:cubicBezTo>
                      <a:pt x="309002" y="838802"/>
                      <a:pt x="366509" y="809092"/>
                      <a:pt x="402942" y="768814"/>
                    </a:cubicBezTo>
                    <a:lnTo>
                      <a:pt x="404854" y="768814"/>
                    </a:lnTo>
                    <a:lnTo>
                      <a:pt x="404854" y="824409"/>
                    </a:lnTo>
                    <a:lnTo>
                      <a:pt x="572627" y="824409"/>
                    </a:lnTo>
                    <a:lnTo>
                      <a:pt x="572627" y="0"/>
                    </a:lnTo>
                    <a:lnTo>
                      <a:pt x="402942" y="0"/>
                    </a:lnTo>
                    <a:lnTo>
                      <a:pt x="402942" y="379627"/>
                    </a:lnTo>
                    <a:close/>
                  </a:path>
                </a:pathLst>
              </a:custGeom>
              <a:solidFill>
                <a:srgbClr val="C74325"/>
              </a:solidFill>
              <a:ln w="2197"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C4EE2D67-DB66-14BB-EFC8-D1525DE6DF99}"/>
                  </a:ext>
                </a:extLst>
              </p:cNvPr>
              <p:cNvSpPr/>
              <p:nvPr/>
            </p:nvSpPr>
            <p:spPr>
              <a:xfrm>
                <a:off x="1125670" y="1841380"/>
                <a:ext cx="422762" cy="520548"/>
              </a:xfrm>
              <a:custGeom>
                <a:avLst/>
                <a:gdLst>
                  <a:gd name="connsiteX0" fmla="*/ 273250 w 422762"/>
                  <a:gd name="connsiteY0" fmla="*/ 195571 h 520548"/>
                  <a:gd name="connsiteX1" fmla="*/ 196560 w 422762"/>
                  <a:gd name="connsiteY1" fmla="*/ 148590 h 520548"/>
                  <a:gd name="connsiteX2" fmla="*/ 249276 w 422762"/>
                  <a:gd name="connsiteY2" fmla="*/ 118881 h 520548"/>
                  <a:gd name="connsiteX3" fmla="*/ 358554 w 422762"/>
                  <a:gd name="connsiteY3" fmla="*/ 149557 h 520548"/>
                  <a:gd name="connsiteX4" fmla="*/ 414149 w 422762"/>
                  <a:gd name="connsiteY4" fmla="*/ 38345 h 520548"/>
                  <a:gd name="connsiteX5" fmla="*/ 249254 w 422762"/>
                  <a:gd name="connsiteY5" fmla="*/ 0 h 520548"/>
                  <a:gd name="connsiteX6" fmla="*/ 34522 w 422762"/>
                  <a:gd name="connsiteY6" fmla="*/ 158171 h 520548"/>
                  <a:gd name="connsiteX7" fmla="*/ 134219 w 422762"/>
                  <a:gd name="connsiteY7" fmla="*/ 292390 h 520548"/>
                  <a:gd name="connsiteX8" fmla="*/ 243497 w 422762"/>
                  <a:gd name="connsiteY8" fmla="*/ 359499 h 520548"/>
                  <a:gd name="connsiteX9" fmla="*/ 190781 w 422762"/>
                  <a:gd name="connsiteY9" fmla="*/ 394965 h 520548"/>
                  <a:gd name="connsiteX10" fmla="*/ 69021 w 422762"/>
                  <a:gd name="connsiteY10" fmla="*/ 338404 h 520548"/>
                  <a:gd name="connsiteX11" fmla="*/ 0 w 422762"/>
                  <a:gd name="connsiteY11" fmla="*/ 454406 h 520548"/>
                  <a:gd name="connsiteX12" fmla="*/ 189814 w 422762"/>
                  <a:gd name="connsiteY12" fmla="*/ 520548 h 520548"/>
                  <a:gd name="connsiteX13" fmla="*/ 422763 w 422762"/>
                  <a:gd name="connsiteY13" fmla="*/ 352797 h 520548"/>
                  <a:gd name="connsiteX14" fmla="*/ 273206 w 422762"/>
                  <a:gd name="connsiteY14" fmla="*/ 195571 h 52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762" h="520548">
                    <a:moveTo>
                      <a:pt x="273250" y="195571"/>
                    </a:moveTo>
                    <a:cubicBezTo>
                      <a:pt x="231059" y="182145"/>
                      <a:pt x="196560" y="174476"/>
                      <a:pt x="196560" y="148590"/>
                    </a:cubicBezTo>
                    <a:cubicBezTo>
                      <a:pt x="196560" y="125583"/>
                      <a:pt x="211898" y="118881"/>
                      <a:pt x="249276" y="118881"/>
                    </a:cubicBezTo>
                    <a:cubicBezTo>
                      <a:pt x="301047" y="118881"/>
                      <a:pt x="358554" y="149557"/>
                      <a:pt x="358554" y="149557"/>
                    </a:cubicBezTo>
                    <a:lnTo>
                      <a:pt x="414149" y="38345"/>
                    </a:lnTo>
                    <a:cubicBezTo>
                      <a:pt x="414149" y="38345"/>
                      <a:pt x="344161" y="0"/>
                      <a:pt x="249254" y="0"/>
                    </a:cubicBezTo>
                    <a:cubicBezTo>
                      <a:pt x="119826" y="0"/>
                      <a:pt x="34522" y="57529"/>
                      <a:pt x="34522" y="158171"/>
                    </a:cubicBezTo>
                    <a:cubicBezTo>
                      <a:pt x="34522" y="231982"/>
                      <a:pt x="84381" y="266504"/>
                      <a:pt x="134219" y="292390"/>
                    </a:cubicBezTo>
                    <a:cubicBezTo>
                      <a:pt x="189814" y="321154"/>
                      <a:pt x="243497" y="324033"/>
                      <a:pt x="243497" y="359499"/>
                    </a:cubicBezTo>
                    <a:cubicBezTo>
                      <a:pt x="243497" y="392087"/>
                      <a:pt x="214732" y="394965"/>
                      <a:pt x="190781" y="394965"/>
                    </a:cubicBezTo>
                    <a:cubicBezTo>
                      <a:pt x="136131" y="394965"/>
                      <a:pt x="69021" y="338404"/>
                      <a:pt x="69021" y="338404"/>
                    </a:cubicBezTo>
                    <a:lnTo>
                      <a:pt x="0" y="454406"/>
                    </a:lnTo>
                    <a:cubicBezTo>
                      <a:pt x="0" y="454406"/>
                      <a:pt x="70933" y="520548"/>
                      <a:pt x="189814" y="520548"/>
                    </a:cubicBezTo>
                    <a:cubicBezTo>
                      <a:pt x="290478" y="520548"/>
                      <a:pt x="422763" y="497541"/>
                      <a:pt x="422763" y="352797"/>
                    </a:cubicBezTo>
                    <a:cubicBezTo>
                      <a:pt x="422763" y="252133"/>
                      <a:pt x="338404" y="215721"/>
                      <a:pt x="273206" y="195571"/>
                    </a:cubicBezTo>
                    <a:close/>
                  </a:path>
                </a:pathLst>
              </a:custGeom>
              <a:solidFill>
                <a:srgbClr val="C74325"/>
              </a:solidFill>
              <a:ln w="2197"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F353849-0B01-151F-86F6-A42F10CF8338}"/>
                  </a:ext>
                </a:extLst>
              </p:cNvPr>
              <p:cNvSpPr/>
              <p:nvPr/>
            </p:nvSpPr>
            <p:spPr>
              <a:xfrm>
                <a:off x="385819" y="1843314"/>
                <a:ext cx="172563" cy="504243"/>
              </a:xfrm>
              <a:custGeom>
                <a:avLst/>
                <a:gdLst>
                  <a:gd name="connsiteX0" fmla="*/ 0 w 172563"/>
                  <a:gd name="connsiteY0" fmla="*/ 0 h 504243"/>
                  <a:gd name="connsiteX1" fmla="*/ 172564 w 172563"/>
                  <a:gd name="connsiteY1" fmla="*/ 0 h 504243"/>
                  <a:gd name="connsiteX2" fmla="*/ 172564 w 172563"/>
                  <a:gd name="connsiteY2" fmla="*/ 504243 h 504243"/>
                  <a:gd name="connsiteX3" fmla="*/ 0 w 172563"/>
                  <a:gd name="connsiteY3" fmla="*/ 504243 h 504243"/>
                </a:gdLst>
                <a:ahLst/>
                <a:cxnLst>
                  <a:cxn ang="0">
                    <a:pos x="connsiteX0" y="connsiteY0"/>
                  </a:cxn>
                  <a:cxn ang="0">
                    <a:pos x="connsiteX1" y="connsiteY1"/>
                  </a:cxn>
                  <a:cxn ang="0">
                    <a:pos x="connsiteX2" y="connsiteY2"/>
                  </a:cxn>
                  <a:cxn ang="0">
                    <a:pos x="connsiteX3" y="connsiteY3"/>
                  </a:cxn>
                </a:cxnLst>
                <a:rect l="l" t="t" r="r" b="b"/>
                <a:pathLst>
                  <a:path w="172563" h="504243">
                    <a:moveTo>
                      <a:pt x="0" y="0"/>
                    </a:moveTo>
                    <a:lnTo>
                      <a:pt x="172564" y="0"/>
                    </a:lnTo>
                    <a:lnTo>
                      <a:pt x="172564" y="504243"/>
                    </a:lnTo>
                    <a:lnTo>
                      <a:pt x="0" y="504243"/>
                    </a:lnTo>
                    <a:close/>
                  </a:path>
                </a:pathLst>
              </a:custGeom>
              <a:solidFill>
                <a:srgbClr val="C74325"/>
              </a:solidFill>
              <a:ln w="2197"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76AC45EE-E279-C4A7-58A2-E02A6CFFD1D0}"/>
                  </a:ext>
                </a:extLst>
              </p:cNvPr>
              <p:cNvSpPr/>
              <p:nvPr/>
            </p:nvSpPr>
            <p:spPr>
              <a:xfrm>
                <a:off x="605496" y="1843314"/>
                <a:ext cx="506638" cy="518636"/>
              </a:xfrm>
              <a:custGeom>
                <a:avLst/>
                <a:gdLst>
                  <a:gd name="connsiteX0" fmla="*/ 336953 w 506638"/>
                  <a:gd name="connsiteY0" fmla="*/ 246375 h 518636"/>
                  <a:gd name="connsiteX1" fmla="*/ 253319 w 506638"/>
                  <a:gd name="connsiteY1" fmla="*/ 380572 h 518636"/>
                  <a:gd name="connsiteX2" fmla="*/ 169685 w 506638"/>
                  <a:gd name="connsiteY2" fmla="*/ 246375 h 518636"/>
                  <a:gd name="connsiteX3" fmla="*/ 169685 w 506638"/>
                  <a:gd name="connsiteY3" fmla="*/ 0 h 518636"/>
                  <a:gd name="connsiteX4" fmla="*/ 0 w 506638"/>
                  <a:gd name="connsiteY4" fmla="*/ 0 h 518636"/>
                  <a:gd name="connsiteX5" fmla="*/ 0 w 506638"/>
                  <a:gd name="connsiteY5" fmla="*/ 287599 h 518636"/>
                  <a:gd name="connsiteX6" fmla="*/ 253319 w 506638"/>
                  <a:gd name="connsiteY6" fmla="*/ 518637 h 518636"/>
                  <a:gd name="connsiteX7" fmla="*/ 506639 w 506638"/>
                  <a:gd name="connsiteY7" fmla="*/ 287599 h 518636"/>
                  <a:gd name="connsiteX8" fmla="*/ 506639 w 506638"/>
                  <a:gd name="connsiteY8" fmla="*/ 0 h 518636"/>
                  <a:gd name="connsiteX9" fmla="*/ 336953 w 506638"/>
                  <a:gd name="connsiteY9" fmla="*/ 0 h 518636"/>
                  <a:gd name="connsiteX10" fmla="*/ 336953 w 506638"/>
                  <a:gd name="connsiteY10" fmla="*/ 246375 h 51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638" h="518636">
                    <a:moveTo>
                      <a:pt x="336953" y="246375"/>
                    </a:moveTo>
                    <a:cubicBezTo>
                      <a:pt x="336953" y="343194"/>
                      <a:pt x="324252" y="380572"/>
                      <a:pt x="253319" y="380572"/>
                    </a:cubicBezTo>
                    <a:cubicBezTo>
                      <a:pt x="182386" y="380572"/>
                      <a:pt x="169685" y="343194"/>
                      <a:pt x="169685" y="246375"/>
                    </a:cubicBezTo>
                    <a:lnTo>
                      <a:pt x="169685" y="0"/>
                    </a:lnTo>
                    <a:lnTo>
                      <a:pt x="0" y="0"/>
                    </a:lnTo>
                    <a:lnTo>
                      <a:pt x="0" y="287599"/>
                    </a:lnTo>
                    <a:cubicBezTo>
                      <a:pt x="0" y="452494"/>
                      <a:pt x="69263" y="518637"/>
                      <a:pt x="253319" y="518637"/>
                    </a:cubicBezTo>
                    <a:cubicBezTo>
                      <a:pt x="437376" y="518637"/>
                      <a:pt x="506639" y="452494"/>
                      <a:pt x="506639" y="287599"/>
                    </a:cubicBezTo>
                    <a:lnTo>
                      <a:pt x="506639" y="0"/>
                    </a:lnTo>
                    <a:lnTo>
                      <a:pt x="336953" y="0"/>
                    </a:lnTo>
                    <a:lnTo>
                      <a:pt x="336953" y="246375"/>
                    </a:lnTo>
                    <a:close/>
                  </a:path>
                </a:pathLst>
              </a:custGeom>
              <a:solidFill>
                <a:srgbClr val="C74325"/>
              </a:solidFill>
              <a:ln w="2197" cap="flat">
                <a:noFill/>
                <a:prstDash val="solid"/>
                <a:miter/>
              </a:ln>
            </p:spPr>
            <p:txBody>
              <a:bodyPr rtlCol="0" anchor="ctr"/>
              <a:lstStyle/>
              <a:p>
                <a:endParaRPr lang="en-US"/>
              </a:p>
            </p:txBody>
          </p:sp>
        </p:grpSp>
      </p:grpSp>
      <p:grpSp>
        <p:nvGrpSpPr>
          <p:cNvPr id="58" name="Graphic 13">
            <a:extLst>
              <a:ext uri="{FF2B5EF4-FFF2-40B4-BE49-F238E27FC236}">
                <a16:creationId xmlns:a16="http://schemas.microsoft.com/office/drawing/2014/main" id="{A4DEF6AE-3709-3628-ADD5-C2E11038BC72}"/>
              </a:ext>
            </a:extLst>
          </p:cNvPr>
          <p:cNvGrpSpPr/>
          <p:nvPr/>
        </p:nvGrpSpPr>
        <p:grpSpPr>
          <a:xfrm>
            <a:off x="759973" y="3934592"/>
            <a:ext cx="1824801" cy="554092"/>
            <a:chOff x="-2220563" y="2708154"/>
            <a:chExt cx="3866115" cy="1173928"/>
          </a:xfrm>
          <a:solidFill>
            <a:srgbClr val="C74325"/>
          </a:solidFill>
        </p:grpSpPr>
        <p:sp>
          <p:nvSpPr>
            <p:cNvPr id="59" name="Freeform: Shape 58">
              <a:extLst>
                <a:ext uri="{FF2B5EF4-FFF2-40B4-BE49-F238E27FC236}">
                  <a16:creationId xmlns:a16="http://schemas.microsoft.com/office/drawing/2014/main" id="{EA069F3B-841D-B9F5-A155-508031F3BD19}"/>
                </a:ext>
              </a:extLst>
            </p:cNvPr>
            <p:cNvSpPr/>
            <p:nvPr/>
          </p:nvSpPr>
          <p:spPr>
            <a:xfrm>
              <a:off x="-1656571" y="3153597"/>
              <a:ext cx="804965" cy="728484"/>
            </a:xfrm>
            <a:custGeom>
              <a:avLst/>
              <a:gdLst>
                <a:gd name="connsiteX0" fmla="*/ 467462 w 804965"/>
                <a:gd name="connsiteY0" fmla="*/ 416721 h 728484"/>
                <a:gd name="connsiteX1" fmla="*/ 340087 w 804965"/>
                <a:gd name="connsiteY1" fmla="*/ 501996 h 728484"/>
                <a:gd name="connsiteX2" fmla="*/ 202318 w 804965"/>
                <a:gd name="connsiteY2" fmla="*/ 364227 h 728484"/>
                <a:gd name="connsiteX3" fmla="*/ 340087 w 804965"/>
                <a:gd name="connsiteY3" fmla="*/ 226458 h 728484"/>
                <a:gd name="connsiteX4" fmla="*/ 467462 w 804965"/>
                <a:gd name="connsiteY4" fmla="*/ 311733 h 728484"/>
                <a:gd name="connsiteX5" fmla="*/ 804965 w 804965"/>
                <a:gd name="connsiteY5" fmla="*/ 311733 h 728484"/>
                <a:gd name="connsiteX6" fmla="*/ 804965 w 804965"/>
                <a:gd name="connsiteY6" fmla="*/ 20112 h 728484"/>
                <a:gd name="connsiteX7" fmla="*/ 567498 w 804965"/>
                <a:gd name="connsiteY7" fmla="*/ 20112 h 728484"/>
                <a:gd name="connsiteX8" fmla="*/ 567498 w 804965"/>
                <a:gd name="connsiteY8" fmla="*/ 85860 h 728484"/>
                <a:gd name="connsiteX9" fmla="*/ 342116 w 804965"/>
                <a:gd name="connsiteY9" fmla="*/ 0 h 728484"/>
                <a:gd name="connsiteX10" fmla="*/ 0 w 804965"/>
                <a:gd name="connsiteY10" fmla="*/ 364904 h 728484"/>
                <a:gd name="connsiteX11" fmla="*/ 342116 w 804965"/>
                <a:gd name="connsiteY11" fmla="*/ 728485 h 728484"/>
                <a:gd name="connsiteX12" fmla="*/ 567498 w 804965"/>
                <a:gd name="connsiteY12" fmla="*/ 630540 h 728484"/>
                <a:gd name="connsiteX13" fmla="*/ 570173 w 804965"/>
                <a:gd name="connsiteY13" fmla="*/ 630540 h 728484"/>
                <a:gd name="connsiteX14" fmla="*/ 570173 w 804965"/>
                <a:gd name="connsiteY14" fmla="*/ 708342 h 728484"/>
                <a:gd name="connsiteX15" fmla="*/ 804935 w 804965"/>
                <a:gd name="connsiteY15" fmla="*/ 708342 h 728484"/>
                <a:gd name="connsiteX16" fmla="*/ 804935 w 804965"/>
                <a:gd name="connsiteY16" fmla="*/ 416752 h 728484"/>
                <a:gd name="connsiteX17" fmla="*/ 467431 w 804965"/>
                <a:gd name="connsiteY17" fmla="*/ 416752 h 72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4965" h="728484">
                  <a:moveTo>
                    <a:pt x="467462" y="416721"/>
                  </a:moveTo>
                  <a:cubicBezTo>
                    <a:pt x="446796" y="466754"/>
                    <a:pt x="397593" y="501996"/>
                    <a:pt x="340087" y="501996"/>
                  </a:cubicBezTo>
                  <a:cubicBezTo>
                    <a:pt x="264006" y="501996"/>
                    <a:pt x="202318" y="440308"/>
                    <a:pt x="202318" y="364227"/>
                  </a:cubicBezTo>
                  <a:cubicBezTo>
                    <a:pt x="202318" y="288146"/>
                    <a:pt x="264006" y="226458"/>
                    <a:pt x="340087" y="226458"/>
                  </a:cubicBezTo>
                  <a:cubicBezTo>
                    <a:pt x="397593" y="226458"/>
                    <a:pt x="446796" y="261700"/>
                    <a:pt x="467462" y="311733"/>
                  </a:cubicBezTo>
                  <a:lnTo>
                    <a:pt x="804965" y="311733"/>
                  </a:lnTo>
                  <a:lnTo>
                    <a:pt x="804965" y="20112"/>
                  </a:lnTo>
                  <a:lnTo>
                    <a:pt x="567498" y="20112"/>
                  </a:lnTo>
                  <a:lnTo>
                    <a:pt x="567498" y="85860"/>
                  </a:lnTo>
                  <a:cubicBezTo>
                    <a:pt x="511160" y="30844"/>
                    <a:pt x="434680" y="0"/>
                    <a:pt x="342116" y="0"/>
                  </a:cubicBezTo>
                  <a:cubicBezTo>
                    <a:pt x="140875" y="0"/>
                    <a:pt x="0" y="163662"/>
                    <a:pt x="0" y="364904"/>
                  </a:cubicBezTo>
                  <a:cubicBezTo>
                    <a:pt x="0" y="566145"/>
                    <a:pt x="140875" y="728485"/>
                    <a:pt x="342116" y="728485"/>
                  </a:cubicBezTo>
                  <a:cubicBezTo>
                    <a:pt x="436033" y="728485"/>
                    <a:pt x="516511" y="686908"/>
                    <a:pt x="567498" y="630540"/>
                  </a:cubicBezTo>
                  <a:lnTo>
                    <a:pt x="570173" y="630540"/>
                  </a:lnTo>
                  <a:lnTo>
                    <a:pt x="570173" y="708342"/>
                  </a:lnTo>
                  <a:lnTo>
                    <a:pt x="804935" y="708342"/>
                  </a:lnTo>
                  <a:lnTo>
                    <a:pt x="804935" y="416752"/>
                  </a:lnTo>
                  <a:lnTo>
                    <a:pt x="467431" y="416752"/>
                  </a:lnTo>
                  <a:close/>
                </a:path>
              </a:pathLst>
            </a:custGeom>
            <a:solidFill>
              <a:srgbClr val="C74325"/>
            </a:solidFill>
            <a:ln w="3072"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C050420-6AFF-F864-16E4-DD5D438B1D1B}"/>
                </a:ext>
              </a:extLst>
            </p:cNvPr>
            <p:cNvSpPr/>
            <p:nvPr/>
          </p:nvSpPr>
          <p:spPr>
            <a:xfrm>
              <a:off x="-2220563" y="3153566"/>
              <a:ext cx="601048" cy="708372"/>
            </a:xfrm>
            <a:custGeom>
              <a:avLst/>
              <a:gdLst>
                <a:gd name="connsiteX0" fmla="*/ 450763 w 601048"/>
                <a:gd name="connsiteY0" fmla="*/ 0 h 708372"/>
                <a:gd name="connsiteX1" fmla="*/ 240143 w 601048"/>
                <a:gd name="connsiteY1" fmla="*/ 119410 h 708372"/>
                <a:gd name="connsiteX2" fmla="*/ 237467 w 601048"/>
                <a:gd name="connsiteY2" fmla="*/ 119410 h 708372"/>
                <a:gd name="connsiteX3" fmla="*/ 237467 w 601048"/>
                <a:gd name="connsiteY3" fmla="*/ 20143 h 708372"/>
                <a:gd name="connsiteX4" fmla="*/ 0 w 601048"/>
                <a:gd name="connsiteY4" fmla="*/ 20143 h 708372"/>
                <a:gd name="connsiteX5" fmla="*/ 0 w 601048"/>
                <a:gd name="connsiteY5" fmla="*/ 708373 h 708372"/>
                <a:gd name="connsiteX6" fmla="*/ 237467 w 601048"/>
                <a:gd name="connsiteY6" fmla="*/ 708373 h 708372"/>
                <a:gd name="connsiteX7" fmla="*/ 237467 w 601048"/>
                <a:gd name="connsiteY7" fmla="*/ 346145 h 708372"/>
                <a:gd name="connsiteX8" fmla="*/ 378342 w 601048"/>
                <a:gd name="connsiteY8" fmla="*/ 206623 h 708372"/>
                <a:gd name="connsiteX9" fmla="*/ 501781 w 601048"/>
                <a:gd name="connsiteY9" fmla="*/ 244171 h 708372"/>
                <a:gd name="connsiteX10" fmla="*/ 601049 w 601048"/>
                <a:gd name="connsiteY10" fmla="*/ 42930 h 708372"/>
                <a:gd name="connsiteX11" fmla="*/ 450794 w 601048"/>
                <a:gd name="connsiteY11" fmla="*/ 0 h 7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1048" h="708372">
                  <a:moveTo>
                    <a:pt x="450763" y="0"/>
                  </a:moveTo>
                  <a:cubicBezTo>
                    <a:pt x="315270" y="0"/>
                    <a:pt x="240143" y="119410"/>
                    <a:pt x="240143" y="119410"/>
                  </a:cubicBezTo>
                  <a:lnTo>
                    <a:pt x="237467" y="119410"/>
                  </a:lnTo>
                  <a:lnTo>
                    <a:pt x="237467" y="20143"/>
                  </a:lnTo>
                  <a:lnTo>
                    <a:pt x="0" y="20143"/>
                  </a:lnTo>
                  <a:lnTo>
                    <a:pt x="0" y="708373"/>
                  </a:lnTo>
                  <a:lnTo>
                    <a:pt x="237467" y="708373"/>
                  </a:lnTo>
                  <a:lnTo>
                    <a:pt x="237467" y="346145"/>
                  </a:lnTo>
                  <a:cubicBezTo>
                    <a:pt x="237467" y="328708"/>
                    <a:pt x="254904" y="206623"/>
                    <a:pt x="378342" y="206623"/>
                  </a:cubicBezTo>
                  <a:cubicBezTo>
                    <a:pt x="457498" y="206623"/>
                    <a:pt x="501781" y="244171"/>
                    <a:pt x="501781" y="244171"/>
                  </a:cubicBezTo>
                  <a:lnTo>
                    <a:pt x="601049" y="42930"/>
                  </a:lnTo>
                  <a:cubicBezTo>
                    <a:pt x="601049" y="42930"/>
                    <a:pt x="539329" y="0"/>
                    <a:pt x="450794" y="0"/>
                  </a:cubicBezTo>
                  <a:close/>
                </a:path>
              </a:pathLst>
            </a:custGeom>
            <a:solidFill>
              <a:srgbClr val="C74325"/>
            </a:solidFill>
            <a:ln w="3072"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3A7F4EF-9F50-0FA7-1F82-3B27A9848112}"/>
                </a:ext>
              </a:extLst>
            </p:cNvPr>
            <p:cNvSpPr/>
            <p:nvPr/>
          </p:nvSpPr>
          <p:spPr>
            <a:xfrm>
              <a:off x="27932" y="2818154"/>
              <a:ext cx="228057" cy="236114"/>
            </a:xfrm>
            <a:custGeom>
              <a:avLst/>
              <a:gdLst>
                <a:gd name="connsiteX0" fmla="*/ 114028 w 228057"/>
                <a:gd name="connsiteY0" fmla="*/ 236114 h 236114"/>
                <a:gd name="connsiteX1" fmla="*/ 228057 w 228057"/>
                <a:gd name="connsiteY1" fmla="*/ 118057 h 236114"/>
                <a:gd name="connsiteX2" fmla="*/ 114028 w 228057"/>
                <a:gd name="connsiteY2" fmla="*/ 0 h 236114"/>
                <a:gd name="connsiteX3" fmla="*/ 0 w 228057"/>
                <a:gd name="connsiteY3" fmla="*/ 118057 h 236114"/>
                <a:gd name="connsiteX4" fmla="*/ 114028 w 228057"/>
                <a:gd name="connsiteY4" fmla="*/ 236114 h 236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57" h="236114">
                  <a:moveTo>
                    <a:pt x="114028" y="236114"/>
                  </a:moveTo>
                  <a:cubicBezTo>
                    <a:pt x="175748" y="236114"/>
                    <a:pt x="228057" y="182452"/>
                    <a:pt x="228057" y="118057"/>
                  </a:cubicBezTo>
                  <a:cubicBezTo>
                    <a:pt x="228057" y="53662"/>
                    <a:pt x="175748" y="0"/>
                    <a:pt x="114028" y="0"/>
                  </a:cubicBezTo>
                  <a:cubicBezTo>
                    <a:pt x="52309" y="0"/>
                    <a:pt x="0" y="53662"/>
                    <a:pt x="0" y="118057"/>
                  </a:cubicBezTo>
                  <a:cubicBezTo>
                    <a:pt x="0" y="182452"/>
                    <a:pt x="52309" y="236114"/>
                    <a:pt x="114028" y="236114"/>
                  </a:cubicBezTo>
                  <a:close/>
                </a:path>
              </a:pathLst>
            </a:custGeom>
            <a:solidFill>
              <a:srgbClr val="C74325"/>
            </a:solidFill>
            <a:ln w="3072"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CA49C8C-0ECF-E4F4-607D-F7825245DA87}"/>
                </a:ext>
              </a:extLst>
            </p:cNvPr>
            <p:cNvSpPr/>
            <p:nvPr/>
          </p:nvSpPr>
          <p:spPr>
            <a:xfrm>
              <a:off x="-849053" y="2708154"/>
              <a:ext cx="801367" cy="1173866"/>
            </a:xfrm>
            <a:custGeom>
              <a:avLst/>
              <a:gdLst>
                <a:gd name="connsiteX0" fmla="*/ 563931 w 801367"/>
                <a:gd name="connsiteY0" fmla="*/ 531272 h 1173866"/>
                <a:gd name="connsiteX1" fmla="*/ 338549 w 801367"/>
                <a:gd name="connsiteY1" fmla="*/ 445412 h 1173866"/>
                <a:gd name="connsiteX2" fmla="*/ 185 w 801367"/>
                <a:gd name="connsiteY2" fmla="*/ 757146 h 1173866"/>
                <a:gd name="connsiteX3" fmla="*/ 209144 w 801367"/>
                <a:gd name="connsiteY3" fmla="*/ 757146 h 1173866"/>
                <a:gd name="connsiteX4" fmla="*/ 336520 w 801367"/>
                <a:gd name="connsiteY4" fmla="*/ 671870 h 1173866"/>
                <a:gd name="connsiteX5" fmla="*/ 474289 w 801367"/>
                <a:gd name="connsiteY5" fmla="*/ 809639 h 1173866"/>
                <a:gd name="connsiteX6" fmla="*/ 336520 w 801367"/>
                <a:gd name="connsiteY6" fmla="*/ 947409 h 1173866"/>
                <a:gd name="connsiteX7" fmla="*/ 209144 w 801367"/>
                <a:gd name="connsiteY7" fmla="*/ 862133 h 1173866"/>
                <a:gd name="connsiteX8" fmla="*/ 0 w 801367"/>
                <a:gd name="connsiteY8" fmla="*/ 862133 h 1173866"/>
                <a:gd name="connsiteX9" fmla="*/ 338518 w 801367"/>
                <a:gd name="connsiteY9" fmla="*/ 1173867 h 1173866"/>
                <a:gd name="connsiteX10" fmla="*/ 563900 w 801367"/>
                <a:gd name="connsiteY10" fmla="*/ 1075921 h 1173866"/>
                <a:gd name="connsiteX11" fmla="*/ 566576 w 801367"/>
                <a:gd name="connsiteY11" fmla="*/ 1075921 h 1173866"/>
                <a:gd name="connsiteX12" fmla="*/ 566576 w 801367"/>
                <a:gd name="connsiteY12" fmla="*/ 1153724 h 1173866"/>
                <a:gd name="connsiteX13" fmla="*/ 801367 w 801367"/>
                <a:gd name="connsiteY13" fmla="*/ 1153724 h 1173866"/>
                <a:gd name="connsiteX14" fmla="*/ 801367 w 801367"/>
                <a:gd name="connsiteY14" fmla="*/ 0 h 1173866"/>
                <a:gd name="connsiteX15" fmla="*/ 563900 w 801367"/>
                <a:gd name="connsiteY15" fmla="*/ 0 h 1173866"/>
                <a:gd name="connsiteX16" fmla="*/ 563900 w 801367"/>
                <a:gd name="connsiteY16" fmla="*/ 531272 h 117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1367" h="1173866">
                  <a:moveTo>
                    <a:pt x="563931" y="531272"/>
                  </a:moveTo>
                  <a:cubicBezTo>
                    <a:pt x="507593" y="476257"/>
                    <a:pt x="431113" y="445412"/>
                    <a:pt x="338549" y="445412"/>
                  </a:cubicBezTo>
                  <a:cubicBezTo>
                    <a:pt x="155421" y="445412"/>
                    <a:pt x="22664" y="581090"/>
                    <a:pt x="185" y="757146"/>
                  </a:cubicBezTo>
                  <a:lnTo>
                    <a:pt x="209144" y="757146"/>
                  </a:lnTo>
                  <a:cubicBezTo>
                    <a:pt x="229810" y="707112"/>
                    <a:pt x="279013" y="671870"/>
                    <a:pt x="336520" y="671870"/>
                  </a:cubicBezTo>
                  <a:cubicBezTo>
                    <a:pt x="412600" y="671870"/>
                    <a:pt x="474289" y="733559"/>
                    <a:pt x="474289" y="809639"/>
                  </a:cubicBezTo>
                  <a:cubicBezTo>
                    <a:pt x="474289" y="885720"/>
                    <a:pt x="412600" y="947409"/>
                    <a:pt x="336520" y="947409"/>
                  </a:cubicBezTo>
                  <a:cubicBezTo>
                    <a:pt x="279013" y="947409"/>
                    <a:pt x="229810" y="912167"/>
                    <a:pt x="209144" y="862133"/>
                  </a:cubicBezTo>
                  <a:lnTo>
                    <a:pt x="0" y="862133"/>
                  </a:lnTo>
                  <a:cubicBezTo>
                    <a:pt x="21988" y="1038619"/>
                    <a:pt x="154959" y="1173867"/>
                    <a:pt x="338518" y="1173867"/>
                  </a:cubicBezTo>
                  <a:cubicBezTo>
                    <a:pt x="432435" y="1173867"/>
                    <a:pt x="512913" y="1132290"/>
                    <a:pt x="563900" y="1075921"/>
                  </a:cubicBezTo>
                  <a:lnTo>
                    <a:pt x="566576" y="1075921"/>
                  </a:lnTo>
                  <a:lnTo>
                    <a:pt x="566576" y="1153724"/>
                  </a:lnTo>
                  <a:lnTo>
                    <a:pt x="801367" y="1153724"/>
                  </a:lnTo>
                  <a:lnTo>
                    <a:pt x="801367" y="0"/>
                  </a:lnTo>
                  <a:lnTo>
                    <a:pt x="563900" y="0"/>
                  </a:lnTo>
                  <a:lnTo>
                    <a:pt x="563900" y="531272"/>
                  </a:lnTo>
                  <a:close/>
                </a:path>
              </a:pathLst>
            </a:custGeom>
            <a:solidFill>
              <a:srgbClr val="C74325"/>
            </a:solidFill>
            <a:ln w="3072"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9ECAAC95-0358-A995-5135-24CE44D1A8A5}"/>
                </a:ext>
              </a:extLst>
            </p:cNvPr>
            <p:cNvSpPr/>
            <p:nvPr/>
          </p:nvSpPr>
          <p:spPr>
            <a:xfrm>
              <a:off x="1053913" y="3153535"/>
              <a:ext cx="591638" cy="728484"/>
            </a:xfrm>
            <a:custGeom>
              <a:avLst/>
              <a:gdLst>
                <a:gd name="connsiteX0" fmla="*/ 382402 w 591638"/>
                <a:gd name="connsiteY0" fmla="*/ 273693 h 728484"/>
                <a:gd name="connsiteX1" fmla="*/ 275077 w 591638"/>
                <a:gd name="connsiteY1" fmla="*/ 207945 h 728484"/>
                <a:gd name="connsiteX2" fmla="*/ 348851 w 591638"/>
                <a:gd name="connsiteY2" fmla="*/ 166369 h 728484"/>
                <a:gd name="connsiteX3" fmla="*/ 501781 w 591638"/>
                <a:gd name="connsiteY3" fmla="*/ 209298 h 728484"/>
                <a:gd name="connsiteX4" fmla="*/ 579584 w 591638"/>
                <a:gd name="connsiteY4" fmla="*/ 53662 h 728484"/>
                <a:gd name="connsiteX5" fmla="*/ 348820 w 591638"/>
                <a:gd name="connsiteY5" fmla="*/ 0 h 728484"/>
                <a:gd name="connsiteX6" fmla="*/ 48311 w 591638"/>
                <a:gd name="connsiteY6" fmla="*/ 221353 h 728484"/>
                <a:gd name="connsiteX7" fmla="*/ 187833 w 591638"/>
                <a:gd name="connsiteY7" fmla="*/ 409187 h 728484"/>
                <a:gd name="connsiteX8" fmla="*/ 340763 w 591638"/>
                <a:gd name="connsiteY8" fmla="*/ 503103 h 728484"/>
                <a:gd name="connsiteX9" fmla="*/ 266989 w 591638"/>
                <a:gd name="connsiteY9" fmla="*/ 552737 h 728484"/>
                <a:gd name="connsiteX10" fmla="*/ 96592 w 591638"/>
                <a:gd name="connsiteY10" fmla="*/ 473581 h 728484"/>
                <a:gd name="connsiteX11" fmla="*/ 0 w 591638"/>
                <a:gd name="connsiteY11" fmla="*/ 635921 h 728484"/>
                <a:gd name="connsiteX12" fmla="*/ 265636 w 591638"/>
                <a:gd name="connsiteY12" fmla="*/ 728485 h 728484"/>
                <a:gd name="connsiteX13" fmla="*/ 591639 w 591638"/>
                <a:gd name="connsiteY13" fmla="*/ 493724 h 728484"/>
                <a:gd name="connsiteX14" fmla="*/ 382340 w 591638"/>
                <a:gd name="connsiteY14" fmla="*/ 273693 h 72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1638" h="728484">
                  <a:moveTo>
                    <a:pt x="382402" y="273693"/>
                  </a:moveTo>
                  <a:cubicBezTo>
                    <a:pt x="323358" y="254904"/>
                    <a:pt x="275077" y="244171"/>
                    <a:pt x="275077" y="207945"/>
                  </a:cubicBezTo>
                  <a:cubicBezTo>
                    <a:pt x="275077" y="175748"/>
                    <a:pt x="296542" y="166369"/>
                    <a:pt x="348851" y="166369"/>
                  </a:cubicBezTo>
                  <a:cubicBezTo>
                    <a:pt x="421303" y="166369"/>
                    <a:pt x="501781" y="209298"/>
                    <a:pt x="501781" y="209298"/>
                  </a:cubicBezTo>
                  <a:lnTo>
                    <a:pt x="579584" y="53662"/>
                  </a:lnTo>
                  <a:cubicBezTo>
                    <a:pt x="579584" y="53662"/>
                    <a:pt x="481638" y="0"/>
                    <a:pt x="348820" y="0"/>
                  </a:cubicBezTo>
                  <a:cubicBezTo>
                    <a:pt x="167691" y="0"/>
                    <a:pt x="48311" y="80509"/>
                    <a:pt x="48311" y="221353"/>
                  </a:cubicBezTo>
                  <a:cubicBezTo>
                    <a:pt x="48311" y="324649"/>
                    <a:pt x="118088" y="372961"/>
                    <a:pt x="187833" y="409187"/>
                  </a:cubicBezTo>
                  <a:cubicBezTo>
                    <a:pt x="265636" y="449441"/>
                    <a:pt x="340763" y="453470"/>
                    <a:pt x="340763" y="503103"/>
                  </a:cubicBezTo>
                  <a:cubicBezTo>
                    <a:pt x="340763" y="548708"/>
                    <a:pt x="300509" y="552737"/>
                    <a:pt x="266989" y="552737"/>
                  </a:cubicBezTo>
                  <a:cubicBezTo>
                    <a:pt x="190509" y="552737"/>
                    <a:pt x="96592" y="473581"/>
                    <a:pt x="96592" y="473581"/>
                  </a:cubicBezTo>
                  <a:lnTo>
                    <a:pt x="0" y="635921"/>
                  </a:lnTo>
                  <a:cubicBezTo>
                    <a:pt x="0" y="635921"/>
                    <a:pt x="99268" y="728485"/>
                    <a:pt x="265636" y="728485"/>
                  </a:cubicBezTo>
                  <a:cubicBezTo>
                    <a:pt x="406511" y="728485"/>
                    <a:pt x="591639" y="696287"/>
                    <a:pt x="591639" y="493724"/>
                  </a:cubicBezTo>
                  <a:cubicBezTo>
                    <a:pt x="591639" y="352849"/>
                    <a:pt x="473581" y="301893"/>
                    <a:pt x="382340" y="273693"/>
                  </a:cubicBezTo>
                  <a:close/>
                </a:path>
              </a:pathLst>
            </a:custGeom>
            <a:solidFill>
              <a:srgbClr val="C74325"/>
            </a:solidFill>
            <a:ln w="307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932166F-4747-30CE-18FF-3852D347D027}"/>
                </a:ext>
              </a:extLst>
            </p:cNvPr>
            <p:cNvSpPr/>
            <p:nvPr/>
          </p:nvSpPr>
          <p:spPr>
            <a:xfrm>
              <a:off x="18522" y="3156241"/>
              <a:ext cx="241495" cy="705666"/>
            </a:xfrm>
            <a:custGeom>
              <a:avLst/>
              <a:gdLst>
                <a:gd name="connsiteX0" fmla="*/ 0 w 241495"/>
                <a:gd name="connsiteY0" fmla="*/ 0 h 705666"/>
                <a:gd name="connsiteX1" fmla="*/ 241496 w 241495"/>
                <a:gd name="connsiteY1" fmla="*/ 0 h 705666"/>
                <a:gd name="connsiteX2" fmla="*/ 241496 w 241495"/>
                <a:gd name="connsiteY2" fmla="*/ 705667 h 705666"/>
                <a:gd name="connsiteX3" fmla="*/ 0 w 241495"/>
                <a:gd name="connsiteY3" fmla="*/ 705667 h 705666"/>
              </a:gdLst>
              <a:ahLst/>
              <a:cxnLst>
                <a:cxn ang="0">
                  <a:pos x="connsiteX0" y="connsiteY0"/>
                </a:cxn>
                <a:cxn ang="0">
                  <a:pos x="connsiteX1" y="connsiteY1"/>
                </a:cxn>
                <a:cxn ang="0">
                  <a:pos x="connsiteX2" y="connsiteY2"/>
                </a:cxn>
                <a:cxn ang="0">
                  <a:pos x="connsiteX3" y="connsiteY3"/>
                </a:cxn>
              </a:cxnLst>
              <a:rect l="l" t="t" r="r" b="b"/>
              <a:pathLst>
                <a:path w="241495" h="705666">
                  <a:moveTo>
                    <a:pt x="0" y="0"/>
                  </a:moveTo>
                  <a:lnTo>
                    <a:pt x="241496" y="0"/>
                  </a:lnTo>
                  <a:lnTo>
                    <a:pt x="241496" y="705667"/>
                  </a:lnTo>
                  <a:lnTo>
                    <a:pt x="0" y="705667"/>
                  </a:lnTo>
                  <a:close/>
                </a:path>
              </a:pathLst>
            </a:custGeom>
            <a:solidFill>
              <a:srgbClr val="C74325"/>
            </a:solidFill>
            <a:ln w="307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2F309C4-D5BF-9493-6F25-F5BA6BF1574D}"/>
                </a:ext>
              </a:extLst>
            </p:cNvPr>
            <p:cNvSpPr/>
            <p:nvPr/>
          </p:nvSpPr>
          <p:spPr>
            <a:xfrm>
              <a:off x="325951" y="3156241"/>
              <a:ext cx="709018" cy="725809"/>
            </a:xfrm>
            <a:custGeom>
              <a:avLst/>
              <a:gdLst>
                <a:gd name="connsiteX0" fmla="*/ 471552 w 709018"/>
                <a:gd name="connsiteY0" fmla="*/ 344792 h 725809"/>
                <a:gd name="connsiteX1" fmla="*/ 354509 w 709018"/>
                <a:gd name="connsiteY1" fmla="*/ 532594 h 725809"/>
                <a:gd name="connsiteX2" fmla="*/ 237467 w 709018"/>
                <a:gd name="connsiteY2" fmla="*/ 344792 h 725809"/>
                <a:gd name="connsiteX3" fmla="*/ 237467 w 709018"/>
                <a:gd name="connsiteY3" fmla="*/ 0 h 725809"/>
                <a:gd name="connsiteX4" fmla="*/ 0 w 709018"/>
                <a:gd name="connsiteY4" fmla="*/ 0 h 725809"/>
                <a:gd name="connsiteX5" fmla="*/ 0 w 709018"/>
                <a:gd name="connsiteY5" fmla="*/ 402483 h 725809"/>
                <a:gd name="connsiteX6" fmla="*/ 354509 w 709018"/>
                <a:gd name="connsiteY6" fmla="*/ 725810 h 725809"/>
                <a:gd name="connsiteX7" fmla="*/ 709019 w 709018"/>
                <a:gd name="connsiteY7" fmla="*/ 402483 h 725809"/>
                <a:gd name="connsiteX8" fmla="*/ 709019 w 709018"/>
                <a:gd name="connsiteY8" fmla="*/ 0 h 725809"/>
                <a:gd name="connsiteX9" fmla="*/ 471552 w 709018"/>
                <a:gd name="connsiteY9" fmla="*/ 0 h 725809"/>
                <a:gd name="connsiteX10" fmla="*/ 471552 w 709018"/>
                <a:gd name="connsiteY10" fmla="*/ 344792 h 72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018" h="725809">
                  <a:moveTo>
                    <a:pt x="471552" y="344792"/>
                  </a:moveTo>
                  <a:cubicBezTo>
                    <a:pt x="471552" y="480285"/>
                    <a:pt x="453777" y="532594"/>
                    <a:pt x="354509" y="532594"/>
                  </a:cubicBezTo>
                  <a:cubicBezTo>
                    <a:pt x="255242" y="532594"/>
                    <a:pt x="237467" y="480285"/>
                    <a:pt x="237467" y="344792"/>
                  </a:cubicBezTo>
                  <a:lnTo>
                    <a:pt x="237467" y="0"/>
                  </a:lnTo>
                  <a:lnTo>
                    <a:pt x="0" y="0"/>
                  </a:lnTo>
                  <a:lnTo>
                    <a:pt x="0" y="402483"/>
                  </a:lnTo>
                  <a:cubicBezTo>
                    <a:pt x="0" y="633246"/>
                    <a:pt x="96930" y="725810"/>
                    <a:pt x="354509" y="725810"/>
                  </a:cubicBezTo>
                  <a:cubicBezTo>
                    <a:pt x="612088" y="725810"/>
                    <a:pt x="709019" y="633246"/>
                    <a:pt x="709019" y="402483"/>
                  </a:cubicBezTo>
                  <a:lnTo>
                    <a:pt x="709019" y="0"/>
                  </a:lnTo>
                  <a:lnTo>
                    <a:pt x="471552" y="0"/>
                  </a:lnTo>
                  <a:lnTo>
                    <a:pt x="471552" y="344792"/>
                  </a:lnTo>
                  <a:close/>
                </a:path>
              </a:pathLst>
            </a:custGeom>
            <a:solidFill>
              <a:srgbClr val="C74325"/>
            </a:solidFill>
            <a:ln w="3072" cap="flat">
              <a:noFill/>
              <a:prstDash val="solid"/>
              <a:miter/>
            </a:ln>
          </p:spPr>
          <p:txBody>
            <a:bodyPr rtlCol="0" anchor="ctr"/>
            <a:lstStyle/>
            <a:p>
              <a:endParaRPr lang="en-US"/>
            </a:p>
          </p:txBody>
        </p:sp>
      </p:grpSp>
      <p:pic>
        <p:nvPicPr>
          <p:cNvPr id="16" name="Graphic 15">
            <a:extLst>
              <a:ext uri="{FF2B5EF4-FFF2-40B4-BE49-F238E27FC236}">
                <a16:creationId xmlns:a16="http://schemas.microsoft.com/office/drawing/2014/main" id="{9C683F38-AEA7-1AB7-012F-E48ACD8568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95293" y="453800"/>
            <a:ext cx="1329446" cy="1329446"/>
          </a:xfrm>
          <a:prstGeom prst="rect">
            <a:avLst/>
          </a:prstGeom>
        </p:spPr>
      </p:pic>
      <p:pic>
        <p:nvPicPr>
          <p:cNvPr id="18" name="Graphic 17">
            <a:extLst>
              <a:ext uri="{FF2B5EF4-FFF2-40B4-BE49-F238E27FC236}">
                <a16:creationId xmlns:a16="http://schemas.microsoft.com/office/drawing/2014/main" id="{6BB43C10-2CB2-1E25-1083-88C712D09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47139" y="453800"/>
            <a:ext cx="1329446" cy="1329446"/>
          </a:xfrm>
          <a:prstGeom prst="rect">
            <a:avLst/>
          </a:prstGeom>
        </p:spPr>
      </p:pic>
      <p:pic>
        <p:nvPicPr>
          <p:cNvPr id="20" name="Graphic 19">
            <a:extLst>
              <a:ext uri="{FF2B5EF4-FFF2-40B4-BE49-F238E27FC236}">
                <a16:creationId xmlns:a16="http://schemas.microsoft.com/office/drawing/2014/main" id="{D19696E7-35AA-8D6C-FD07-921DB81F55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75055" y="453800"/>
            <a:ext cx="1329446" cy="1329446"/>
          </a:xfrm>
          <a:prstGeom prst="rect">
            <a:avLst/>
          </a:prstGeom>
        </p:spPr>
      </p:pic>
      <p:pic>
        <p:nvPicPr>
          <p:cNvPr id="22" name="Graphic 21">
            <a:extLst>
              <a:ext uri="{FF2B5EF4-FFF2-40B4-BE49-F238E27FC236}">
                <a16:creationId xmlns:a16="http://schemas.microsoft.com/office/drawing/2014/main" id="{FEDA5D50-3D0A-07C8-29A9-0E669F97F7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75055" y="4503128"/>
            <a:ext cx="1329446" cy="1329446"/>
          </a:xfrm>
          <a:prstGeom prst="rect">
            <a:avLst/>
          </a:prstGeom>
        </p:spPr>
      </p:pic>
      <p:pic>
        <p:nvPicPr>
          <p:cNvPr id="24" name="Graphic 23">
            <a:extLst>
              <a:ext uri="{FF2B5EF4-FFF2-40B4-BE49-F238E27FC236}">
                <a16:creationId xmlns:a16="http://schemas.microsoft.com/office/drawing/2014/main" id="{CDA6E037-C524-B3EF-9933-220D2AAFDB0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95293" y="4503128"/>
            <a:ext cx="1329446" cy="1329446"/>
          </a:xfrm>
          <a:prstGeom prst="rect">
            <a:avLst/>
          </a:prstGeom>
        </p:spPr>
      </p:pic>
      <p:pic>
        <p:nvPicPr>
          <p:cNvPr id="26" name="Graphic 25">
            <a:extLst>
              <a:ext uri="{FF2B5EF4-FFF2-40B4-BE49-F238E27FC236}">
                <a16:creationId xmlns:a16="http://schemas.microsoft.com/office/drawing/2014/main" id="{743A3CC9-4E3D-7287-E4EB-467081E8456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947139" y="2300042"/>
            <a:ext cx="1329446" cy="1329446"/>
          </a:xfrm>
          <a:prstGeom prst="rect">
            <a:avLst/>
          </a:prstGeom>
        </p:spPr>
      </p:pic>
      <p:pic>
        <p:nvPicPr>
          <p:cNvPr id="28" name="Graphic 27">
            <a:extLst>
              <a:ext uri="{FF2B5EF4-FFF2-40B4-BE49-F238E27FC236}">
                <a16:creationId xmlns:a16="http://schemas.microsoft.com/office/drawing/2014/main" id="{C26BDDBA-3900-35EB-D710-D8B91A944DD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295293" y="2300042"/>
            <a:ext cx="1329446" cy="1329446"/>
          </a:xfrm>
          <a:prstGeom prst="rect">
            <a:avLst/>
          </a:prstGeom>
        </p:spPr>
      </p:pic>
      <p:pic>
        <p:nvPicPr>
          <p:cNvPr id="30" name="Graphic 29">
            <a:extLst>
              <a:ext uri="{FF2B5EF4-FFF2-40B4-BE49-F238E27FC236}">
                <a16:creationId xmlns:a16="http://schemas.microsoft.com/office/drawing/2014/main" id="{4E2AA2EF-2252-D8CE-569A-3ECDB144B9E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75055" y="2300042"/>
            <a:ext cx="1329446" cy="1329446"/>
          </a:xfrm>
          <a:prstGeom prst="rect">
            <a:avLst/>
          </a:prstGeom>
        </p:spPr>
      </p:pic>
      <p:sp>
        <p:nvSpPr>
          <p:cNvPr id="115" name="TextBox 114">
            <a:extLst>
              <a:ext uri="{FF2B5EF4-FFF2-40B4-BE49-F238E27FC236}">
                <a16:creationId xmlns:a16="http://schemas.microsoft.com/office/drawing/2014/main" id="{F6682B70-1AFB-D481-4035-C7576ECC035F}"/>
              </a:ext>
            </a:extLst>
          </p:cNvPr>
          <p:cNvSpPr txBox="1"/>
          <p:nvPr/>
        </p:nvSpPr>
        <p:spPr>
          <a:xfrm>
            <a:off x="6672352" y="1830110"/>
            <a:ext cx="1334853" cy="276999"/>
          </a:xfrm>
          <a:prstGeom prst="rect">
            <a:avLst/>
          </a:prstGeom>
          <a:noFill/>
        </p:spPr>
        <p:txBody>
          <a:bodyPr wrap="none" lIns="0" tIns="0" rIns="0" bIns="0" rtlCol="0" anchor="ctr">
            <a:spAutoFit/>
          </a:bodyPr>
          <a:lstStyle/>
          <a:p>
            <a:pPr algn="ctr"/>
            <a:r>
              <a:rPr lang="en-US" dirty="0">
                <a:latin typeface="+mj-lt"/>
              </a:rPr>
              <a:t>Environment</a:t>
            </a:r>
          </a:p>
        </p:txBody>
      </p:sp>
      <p:sp>
        <p:nvSpPr>
          <p:cNvPr id="116" name="TextBox 115">
            <a:extLst>
              <a:ext uri="{FF2B5EF4-FFF2-40B4-BE49-F238E27FC236}">
                <a16:creationId xmlns:a16="http://schemas.microsoft.com/office/drawing/2014/main" id="{57EC0A0B-96E7-D4A3-509C-40C0699AFE1A}"/>
              </a:ext>
            </a:extLst>
          </p:cNvPr>
          <p:cNvSpPr txBox="1"/>
          <p:nvPr/>
        </p:nvSpPr>
        <p:spPr>
          <a:xfrm>
            <a:off x="8358892" y="1830110"/>
            <a:ext cx="1202253" cy="276999"/>
          </a:xfrm>
          <a:prstGeom prst="rect">
            <a:avLst/>
          </a:prstGeom>
          <a:noFill/>
        </p:spPr>
        <p:txBody>
          <a:bodyPr wrap="none" lIns="0" tIns="0" rIns="0" bIns="0" rtlCol="0" anchor="ctr">
            <a:spAutoFit/>
          </a:bodyPr>
          <a:lstStyle/>
          <a:p>
            <a:pPr algn="ctr"/>
            <a:r>
              <a:rPr lang="en-US" dirty="0">
                <a:latin typeface="+mj-lt"/>
              </a:rPr>
              <a:t>Application</a:t>
            </a:r>
          </a:p>
        </p:txBody>
      </p:sp>
      <p:sp>
        <p:nvSpPr>
          <p:cNvPr id="117" name="TextBox 116">
            <a:extLst>
              <a:ext uri="{FF2B5EF4-FFF2-40B4-BE49-F238E27FC236}">
                <a16:creationId xmlns:a16="http://schemas.microsoft.com/office/drawing/2014/main" id="{19C9BE51-E8B9-1197-3758-D6D91584422E}"/>
              </a:ext>
            </a:extLst>
          </p:cNvPr>
          <p:cNvSpPr txBox="1"/>
          <p:nvPr/>
        </p:nvSpPr>
        <p:spPr>
          <a:xfrm>
            <a:off x="10100507" y="1830110"/>
            <a:ext cx="1022716" cy="276999"/>
          </a:xfrm>
          <a:prstGeom prst="rect">
            <a:avLst/>
          </a:prstGeom>
          <a:noFill/>
        </p:spPr>
        <p:txBody>
          <a:bodyPr wrap="none" lIns="0" tIns="0" rIns="0" bIns="0" rtlCol="0" anchor="ctr">
            <a:spAutoFit/>
          </a:bodyPr>
          <a:lstStyle/>
          <a:p>
            <a:pPr algn="ctr"/>
            <a:r>
              <a:rPr lang="en-US" dirty="0">
                <a:latin typeface="+mj-lt"/>
              </a:rPr>
              <a:t>Container</a:t>
            </a:r>
          </a:p>
        </p:txBody>
      </p:sp>
      <p:sp>
        <p:nvSpPr>
          <p:cNvPr id="118" name="TextBox 117">
            <a:extLst>
              <a:ext uri="{FF2B5EF4-FFF2-40B4-BE49-F238E27FC236}">
                <a16:creationId xmlns:a16="http://schemas.microsoft.com/office/drawing/2014/main" id="{30107B43-1BFD-B8CD-6B1C-0B4D9A030C7B}"/>
              </a:ext>
            </a:extLst>
          </p:cNvPr>
          <p:cNvSpPr txBox="1"/>
          <p:nvPr/>
        </p:nvSpPr>
        <p:spPr>
          <a:xfrm>
            <a:off x="6865357" y="3714752"/>
            <a:ext cx="948849" cy="553998"/>
          </a:xfrm>
          <a:prstGeom prst="rect">
            <a:avLst/>
          </a:prstGeom>
          <a:noFill/>
        </p:spPr>
        <p:txBody>
          <a:bodyPr wrap="none" lIns="0" tIns="0" rIns="0" bIns="0" rtlCol="0" anchor="ctr">
            <a:spAutoFit/>
          </a:bodyPr>
          <a:lstStyle/>
          <a:p>
            <a:pPr algn="ctr"/>
            <a:r>
              <a:rPr lang="en-US" dirty="0">
                <a:latin typeface="+mj-lt"/>
              </a:rPr>
              <a:t>Portable</a:t>
            </a:r>
          </a:p>
          <a:p>
            <a:pPr algn="ctr"/>
            <a:r>
              <a:rPr lang="en-US" dirty="0">
                <a:latin typeface="+mj-lt"/>
              </a:rPr>
              <a:t>Resource</a:t>
            </a:r>
          </a:p>
        </p:txBody>
      </p:sp>
      <p:sp>
        <p:nvSpPr>
          <p:cNvPr id="119" name="TextBox 118">
            <a:extLst>
              <a:ext uri="{FF2B5EF4-FFF2-40B4-BE49-F238E27FC236}">
                <a16:creationId xmlns:a16="http://schemas.microsoft.com/office/drawing/2014/main" id="{E6E41579-FD81-A11D-1261-CA8010DCA6F2}"/>
              </a:ext>
            </a:extLst>
          </p:cNvPr>
          <p:cNvSpPr txBox="1"/>
          <p:nvPr/>
        </p:nvSpPr>
        <p:spPr>
          <a:xfrm>
            <a:off x="8332089" y="3853251"/>
            <a:ext cx="1255857" cy="276999"/>
          </a:xfrm>
          <a:prstGeom prst="rect">
            <a:avLst/>
          </a:prstGeom>
          <a:noFill/>
        </p:spPr>
        <p:txBody>
          <a:bodyPr wrap="none" lIns="0" tIns="0" rIns="0" bIns="0" rtlCol="0" anchor="ctr">
            <a:spAutoFit/>
          </a:bodyPr>
          <a:lstStyle/>
          <a:p>
            <a:pPr algn="ctr"/>
            <a:r>
              <a:rPr lang="en-US" dirty="0">
                <a:latin typeface="+mj-lt"/>
              </a:rPr>
              <a:t>Secret Store</a:t>
            </a:r>
          </a:p>
        </p:txBody>
      </p:sp>
      <p:sp>
        <p:nvSpPr>
          <p:cNvPr id="120" name="TextBox 119">
            <a:extLst>
              <a:ext uri="{FF2B5EF4-FFF2-40B4-BE49-F238E27FC236}">
                <a16:creationId xmlns:a16="http://schemas.microsoft.com/office/drawing/2014/main" id="{7D44EE1A-B1D4-A757-2D33-8275DD89A935}"/>
              </a:ext>
            </a:extLst>
          </p:cNvPr>
          <p:cNvSpPr txBox="1"/>
          <p:nvPr/>
        </p:nvSpPr>
        <p:spPr>
          <a:xfrm>
            <a:off x="10264652" y="3853251"/>
            <a:ext cx="694422" cy="276999"/>
          </a:xfrm>
          <a:prstGeom prst="rect">
            <a:avLst/>
          </a:prstGeom>
          <a:noFill/>
        </p:spPr>
        <p:txBody>
          <a:bodyPr wrap="none" lIns="0" tIns="0" rIns="0" bIns="0" rtlCol="0" anchor="ctr">
            <a:spAutoFit/>
          </a:bodyPr>
          <a:lstStyle/>
          <a:p>
            <a:pPr algn="ctr"/>
            <a:r>
              <a:rPr lang="en-US" dirty="0">
                <a:latin typeface="+mj-lt"/>
              </a:rPr>
              <a:t>Recipe</a:t>
            </a:r>
          </a:p>
        </p:txBody>
      </p:sp>
      <p:sp>
        <p:nvSpPr>
          <p:cNvPr id="121" name="TextBox 120">
            <a:extLst>
              <a:ext uri="{FF2B5EF4-FFF2-40B4-BE49-F238E27FC236}">
                <a16:creationId xmlns:a16="http://schemas.microsoft.com/office/drawing/2014/main" id="{7B7751E9-A47D-347F-39E2-AD666BC0333B}"/>
              </a:ext>
            </a:extLst>
          </p:cNvPr>
          <p:cNvSpPr txBox="1"/>
          <p:nvPr/>
        </p:nvSpPr>
        <p:spPr>
          <a:xfrm>
            <a:off x="6890811" y="5995690"/>
            <a:ext cx="897938" cy="276999"/>
          </a:xfrm>
          <a:prstGeom prst="rect">
            <a:avLst/>
          </a:prstGeom>
          <a:noFill/>
        </p:spPr>
        <p:txBody>
          <a:bodyPr wrap="none" lIns="0" tIns="0" rIns="0" bIns="0" rtlCol="0" anchor="ctr">
            <a:spAutoFit/>
          </a:bodyPr>
          <a:lstStyle/>
          <a:p>
            <a:pPr algn="ctr"/>
            <a:r>
              <a:rPr lang="en-US" dirty="0">
                <a:latin typeface="+mj-lt"/>
              </a:rPr>
              <a:t>Gateway</a:t>
            </a:r>
          </a:p>
        </p:txBody>
      </p:sp>
      <p:sp>
        <p:nvSpPr>
          <p:cNvPr id="122" name="TextBox 121">
            <a:extLst>
              <a:ext uri="{FF2B5EF4-FFF2-40B4-BE49-F238E27FC236}">
                <a16:creationId xmlns:a16="http://schemas.microsoft.com/office/drawing/2014/main" id="{1CEF37DA-1143-88EB-C1CD-0C0960B4FC2B}"/>
              </a:ext>
            </a:extLst>
          </p:cNvPr>
          <p:cNvSpPr txBox="1"/>
          <p:nvPr/>
        </p:nvSpPr>
        <p:spPr>
          <a:xfrm>
            <a:off x="8464916" y="5995690"/>
            <a:ext cx="990207" cy="276999"/>
          </a:xfrm>
          <a:prstGeom prst="rect">
            <a:avLst/>
          </a:prstGeom>
          <a:noFill/>
        </p:spPr>
        <p:txBody>
          <a:bodyPr wrap="none" lIns="0" tIns="0" rIns="0" bIns="0" rtlCol="0" anchor="ctr">
            <a:spAutoFit/>
          </a:bodyPr>
          <a:lstStyle/>
          <a:p>
            <a:pPr algn="ctr"/>
            <a:r>
              <a:rPr lang="en-US" dirty="0">
                <a:latin typeface="+mj-lt"/>
              </a:rPr>
              <a:t>Grouping</a:t>
            </a:r>
          </a:p>
        </p:txBody>
      </p:sp>
      <p:sp>
        <p:nvSpPr>
          <p:cNvPr id="123" name="TextBox 122">
            <a:extLst>
              <a:ext uri="{FF2B5EF4-FFF2-40B4-BE49-F238E27FC236}">
                <a16:creationId xmlns:a16="http://schemas.microsoft.com/office/drawing/2014/main" id="{0D767E07-603B-14A8-6CFB-58ADDA116E0E}"/>
              </a:ext>
            </a:extLst>
          </p:cNvPr>
          <p:cNvSpPr txBox="1"/>
          <p:nvPr/>
        </p:nvSpPr>
        <p:spPr>
          <a:xfrm>
            <a:off x="1755697" y="6233345"/>
            <a:ext cx="1979708" cy="276999"/>
          </a:xfrm>
          <a:prstGeom prst="rect">
            <a:avLst/>
          </a:prstGeom>
          <a:noFill/>
        </p:spPr>
        <p:txBody>
          <a:bodyPr wrap="none" lIns="0" tIns="0" rIns="0" bIns="0" rtlCol="0" anchor="ctr">
            <a:spAutoFit/>
          </a:bodyPr>
          <a:lstStyle/>
          <a:p>
            <a:pPr algn="ctr"/>
            <a:r>
              <a:rPr lang="en-US" dirty="0">
                <a:latin typeface="+mj-lt"/>
              </a:rPr>
              <a:t>Logos &amp; Logomark</a:t>
            </a:r>
          </a:p>
        </p:txBody>
      </p:sp>
      <p:cxnSp>
        <p:nvCxnSpPr>
          <p:cNvPr id="124" name="Straight Arrow Connector 14">
            <a:extLst>
              <a:ext uri="{FF2B5EF4-FFF2-40B4-BE49-F238E27FC236}">
                <a16:creationId xmlns:a16="http://schemas.microsoft.com/office/drawing/2014/main" id="{B3CBF6AC-4F3D-31D5-8513-86585FDA6EE2}"/>
              </a:ext>
            </a:extLst>
          </p:cNvPr>
          <p:cNvCxnSpPr>
            <a:cxnSpLocks/>
          </p:cNvCxnSpPr>
          <p:nvPr/>
        </p:nvCxnSpPr>
        <p:spPr>
          <a:xfrm flipH="1">
            <a:off x="10229110" y="5167851"/>
            <a:ext cx="729964" cy="0"/>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FB96D50-CC76-54BA-57FD-4F94C65AE249}"/>
              </a:ext>
            </a:extLst>
          </p:cNvPr>
          <p:cNvSpPr txBox="1"/>
          <p:nvPr/>
        </p:nvSpPr>
        <p:spPr>
          <a:xfrm>
            <a:off x="9983039" y="5995690"/>
            <a:ext cx="1199047" cy="276999"/>
          </a:xfrm>
          <a:prstGeom prst="rect">
            <a:avLst/>
          </a:prstGeom>
          <a:noFill/>
        </p:spPr>
        <p:txBody>
          <a:bodyPr wrap="none" lIns="0" tIns="0" rIns="0" bIns="0" rtlCol="0" anchor="ctr">
            <a:spAutoFit/>
          </a:bodyPr>
          <a:lstStyle/>
          <a:p>
            <a:pPr algn="ctr"/>
            <a:r>
              <a:rPr lang="en-US" dirty="0">
                <a:latin typeface="+mj-lt"/>
              </a:rPr>
              <a:t>Connection</a:t>
            </a:r>
          </a:p>
        </p:txBody>
      </p:sp>
      <p:sp>
        <p:nvSpPr>
          <p:cNvPr id="127" name="TextBox 126">
            <a:extLst>
              <a:ext uri="{FF2B5EF4-FFF2-40B4-BE49-F238E27FC236}">
                <a16:creationId xmlns:a16="http://schemas.microsoft.com/office/drawing/2014/main" id="{C20D7084-A1C7-681D-0F69-6F94008BAC16}"/>
              </a:ext>
            </a:extLst>
          </p:cNvPr>
          <p:cNvSpPr txBox="1"/>
          <p:nvPr/>
        </p:nvSpPr>
        <p:spPr>
          <a:xfrm>
            <a:off x="588262" y="1095892"/>
            <a:ext cx="4606585" cy="984885"/>
          </a:xfrm>
          <a:prstGeom prst="rect">
            <a:avLst/>
          </a:prstGeom>
          <a:noFill/>
        </p:spPr>
        <p:txBody>
          <a:bodyPr wrap="square" lIns="0" tIns="0" rIns="0" bIns="0" rtlCol="0">
            <a:spAutoFit/>
          </a:bodyPr>
          <a:lstStyle/>
          <a:p>
            <a:pPr algn="l"/>
            <a:r>
              <a:rPr lang="en-US" sz="1600" i="1" dirty="0"/>
              <a:t>The following icons &amp; assets can be used for your own diagrams. Please don’t edit the designs/colors of the icons. For any questions reach out at </a:t>
            </a:r>
            <a:r>
              <a:rPr lang="en-US" sz="1600" i="1" dirty="0">
                <a:hlinkClick r:id="rId19"/>
              </a:rPr>
              <a:t>aka.ms/radius/discord</a:t>
            </a:r>
            <a:endParaRPr lang="en-US" sz="1600" i="1" dirty="0"/>
          </a:p>
        </p:txBody>
      </p:sp>
    </p:spTree>
    <p:extLst>
      <p:ext uri="{BB962C8B-B14F-4D97-AF65-F5344CB8AC3E}">
        <p14:creationId xmlns:p14="http://schemas.microsoft.com/office/powerpoint/2010/main" val="3230257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7F209A7-F188-18C0-0AE3-86BF0F55E16D}"/>
              </a:ext>
            </a:extLst>
          </p:cNvPr>
          <p:cNvSpPr/>
          <p:nvPr/>
        </p:nvSpPr>
        <p:spPr bwMode="auto">
          <a:xfrm>
            <a:off x="1342695" y="4792489"/>
            <a:ext cx="9499848" cy="1215569"/>
          </a:xfrm>
          <a:prstGeom prst="roundRect">
            <a:avLst>
              <a:gd name="adj" fmla="val 10301"/>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9044785A-50B4-441C-FE01-DDAFAAB108C8}"/>
              </a:ext>
            </a:extLst>
          </p:cNvPr>
          <p:cNvGrpSpPr/>
          <p:nvPr/>
        </p:nvGrpSpPr>
        <p:grpSpPr>
          <a:xfrm>
            <a:off x="2981888" y="5309001"/>
            <a:ext cx="6202412" cy="650871"/>
            <a:chOff x="2138110" y="5784606"/>
            <a:chExt cx="6202412" cy="650871"/>
          </a:xfrm>
        </p:grpSpPr>
        <p:pic>
          <p:nvPicPr>
            <p:cNvPr id="5" name="Picture 116">
              <a:extLst>
                <a:ext uri="{FF2B5EF4-FFF2-40B4-BE49-F238E27FC236}">
                  <a16:creationId xmlns:a16="http://schemas.microsoft.com/office/drawing/2014/main" id="{47B55936-80C4-BDF9-7A56-16604F71F4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699718" y="5973998"/>
              <a:ext cx="1640804" cy="290025"/>
            </a:xfrm>
            <a:prstGeom prst="rect">
              <a:avLst/>
            </a:prstGeom>
          </p:spPr>
        </p:pic>
        <p:pic>
          <p:nvPicPr>
            <p:cNvPr id="6" name="Picture 2">
              <a:extLst>
                <a:ext uri="{FF2B5EF4-FFF2-40B4-BE49-F238E27FC236}">
                  <a16:creationId xmlns:a16="http://schemas.microsoft.com/office/drawing/2014/main" id="{72BCFE6C-12DD-1843-2EC4-36E2E741E4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100897" y="5907352"/>
              <a:ext cx="563640" cy="408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DC8C55E5-2495-591D-565F-01854E83C052}"/>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4992836" y="6004508"/>
              <a:ext cx="1480364" cy="2290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drawing&#10;&#10;Description automatically generated">
              <a:extLst>
                <a:ext uri="{FF2B5EF4-FFF2-40B4-BE49-F238E27FC236}">
                  <a16:creationId xmlns:a16="http://schemas.microsoft.com/office/drawing/2014/main" id="{73EAA0CD-B899-476D-4BC3-CD75E20FEA98}"/>
                </a:ext>
              </a:extLst>
            </p:cNvPr>
            <p:cNvPicPr>
              <a:picLocks noChangeAspect="1"/>
            </p:cNvPicPr>
            <p:nvPr/>
          </p:nvPicPr>
          <p:blipFill>
            <a:blip r:embed="rId7"/>
            <a:stretch>
              <a:fillRect/>
            </a:stretch>
          </p:blipFill>
          <p:spPr>
            <a:xfrm>
              <a:off x="2138110" y="5784606"/>
              <a:ext cx="1967814" cy="650871"/>
            </a:xfrm>
            <a:prstGeom prst="rect">
              <a:avLst/>
            </a:prstGeom>
          </p:spPr>
        </p:pic>
      </p:grpSp>
      <p:sp>
        <p:nvSpPr>
          <p:cNvPr id="9" name="Rectangle: Rounded Corners 8">
            <a:extLst>
              <a:ext uri="{FF2B5EF4-FFF2-40B4-BE49-F238E27FC236}">
                <a16:creationId xmlns:a16="http://schemas.microsoft.com/office/drawing/2014/main" id="{9F32249C-5584-B643-F605-E088C16C5190}"/>
              </a:ext>
            </a:extLst>
          </p:cNvPr>
          <p:cNvSpPr/>
          <p:nvPr/>
        </p:nvSpPr>
        <p:spPr bwMode="auto">
          <a:xfrm>
            <a:off x="1342695" y="788982"/>
            <a:ext cx="9499848" cy="1308930"/>
          </a:xfrm>
          <a:prstGeom prst="roundRect">
            <a:avLst>
              <a:gd name="adj" fmla="val 10301"/>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12467497-54D0-B4A2-B885-58AA36D037AE}"/>
              </a:ext>
            </a:extLst>
          </p:cNvPr>
          <p:cNvSpPr txBox="1">
            <a:spLocks/>
          </p:cNvSpPr>
          <p:nvPr/>
        </p:nvSpPr>
        <p:spPr>
          <a:xfrm>
            <a:off x="4289215" y="926326"/>
            <a:ext cx="3606810" cy="30777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b="1" i="0" u="none" strike="noStrike" kern="1200" cap="none" spc="0" normalizeH="0" baseline="0" noProof="0">
                <a:ln w="3175">
                  <a:noFill/>
                </a:ln>
                <a:effectLst/>
                <a:uLnTx/>
                <a:uFillTx/>
                <a:latin typeface="Segoe UI Semibold"/>
                <a:ea typeface="+mn-ea"/>
                <a:cs typeface="Segoe UI" panose="020B0502040204020203" pitchFamily="34" charset="0"/>
              </a:rPr>
              <a:t>Cloud-native applications</a:t>
            </a:r>
          </a:p>
        </p:txBody>
      </p:sp>
      <p:grpSp>
        <p:nvGrpSpPr>
          <p:cNvPr id="11" name="Group 10">
            <a:extLst>
              <a:ext uri="{FF2B5EF4-FFF2-40B4-BE49-F238E27FC236}">
                <a16:creationId xmlns:a16="http://schemas.microsoft.com/office/drawing/2014/main" id="{46136B81-3B6C-7B4D-8681-6820D3C8024F}"/>
              </a:ext>
            </a:extLst>
          </p:cNvPr>
          <p:cNvGrpSpPr/>
          <p:nvPr/>
        </p:nvGrpSpPr>
        <p:grpSpPr>
          <a:xfrm>
            <a:off x="1776932" y="1347722"/>
            <a:ext cx="8631373" cy="184667"/>
            <a:chOff x="2090563" y="1709352"/>
            <a:chExt cx="7334168" cy="156913"/>
          </a:xfrm>
        </p:grpSpPr>
        <p:sp>
          <p:nvSpPr>
            <p:cNvPr id="12" name="TextBox 11">
              <a:extLst>
                <a:ext uri="{FF2B5EF4-FFF2-40B4-BE49-F238E27FC236}">
                  <a16:creationId xmlns:a16="http://schemas.microsoft.com/office/drawing/2014/main" id="{B70C4FEF-2388-D5C6-062C-012114941847}"/>
                </a:ext>
              </a:extLst>
            </p:cNvPr>
            <p:cNvSpPr txBox="1"/>
            <p:nvPr/>
          </p:nvSpPr>
          <p:spPr>
            <a:xfrm>
              <a:off x="5248391" y="1709352"/>
              <a:ext cx="1018512" cy="156913"/>
            </a:xfrm>
            <a:prstGeom prst="rect">
              <a:avLst/>
            </a:prstGeom>
            <a:noFill/>
            <a:ln>
              <a:noFill/>
            </a:ln>
          </p:spPr>
          <p:txBody>
            <a:bodyPr wrap="square" lIns="0" tIns="0" rIns="0" bIns="0" rtlCol="0" anchor="ctr">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Segoe UI Symbol"/>
                  <a:cs typeface="+mn-cs"/>
                </a:rPr>
                <a:t>containing</a:t>
              </a:r>
            </a:p>
          </p:txBody>
        </p:sp>
        <p:cxnSp>
          <p:nvCxnSpPr>
            <p:cNvPr id="13" name="Straight Connector 12">
              <a:extLst>
                <a:ext uri="{FF2B5EF4-FFF2-40B4-BE49-F238E27FC236}">
                  <a16:creationId xmlns:a16="http://schemas.microsoft.com/office/drawing/2014/main" id="{DE6D3EA0-E206-0669-7C3A-A9EEC503DC73}"/>
                </a:ext>
              </a:extLst>
            </p:cNvPr>
            <p:cNvCxnSpPr>
              <a:cxnSpLocks/>
              <a:endCxn id="12" idx="1"/>
            </p:cNvCxnSpPr>
            <p:nvPr/>
          </p:nvCxnSpPr>
          <p:spPr>
            <a:xfrm>
              <a:off x="2090563" y="1787808"/>
              <a:ext cx="3157828" cy="1"/>
            </a:xfrm>
            <a:prstGeom prst="line">
              <a:avLst/>
            </a:prstGeom>
            <a:noFill/>
            <a:ln w="19050" cap="flat" cmpd="sng" algn="ctr">
              <a:solidFill>
                <a:schemeClr val="bg1">
                  <a:lumMod val="75000"/>
                </a:scheme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EFD674E8-69BF-2C0D-5E17-836FF5776CED}"/>
                </a:ext>
              </a:extLst>
            </p:cNvPr>
            <p:cNvCxnSpPr>
              <a:cxnSpLocks/>
              <a:stCxn id="12" idx="3"/>
            </p:cNvCxnSpPr>
            <p:nvPr/>
          </p:nvCxnSpPr>
          <p:spPr>
            <a:xfrm flipV="1">
              <a:off x="6266904" y="1787808"/>
              <a:ext cx="3157827" cy="1"/>
            </a:xfrm>
            <a:prstGeom prst="line">
              <a:avLst/>
            </a:prstGeom>
            <a:noFill/>
            <a:ln w="19050" cap="flat" cmpd="sng" algn="ctr">
              <a:solidFill>
                <a:schemeClr val="bg1">
                  <a:lumMod val="75000"/>
                </a:schemeClr>
              </a:solidFill>
              <a:prstDash val="solid"/>
              <a:headEnd type="none" w="lg" len="med"/>
              <a:tailEnd type="none" w="lg" len="med"/>
            </a:ln>
            <a:effectLst/>
          </p:spPr>
        </p:cxnSp>
      </p:grpSp>
      <p:cxnSp>
        <p:nvCxnSpPr>
          <p:cNvPr id="15" name="Straight Arrow Connector 14">
            <a:extLst>
              <a:ext uri="{FF2B5EF4-FFF2-40B4-BE49-F238E27FC236}">
                <a16:creationId xmlns:a16="http://schemas.microsoft.com/office/drawing/2014/main" id="{F9E4FC0C-4F0C-3E8D-5778-09F1F09454C3}"/>
              </a:ext>
            </a:extLst>
          </p:cNvPr>
          <p:cNvCxnSpPr>
            <a:stCxn id="9" idx="2"/>
            <a:endCxn id="16" idx="0"/>
          </p:cNvCxnSpPr>
          <p:nvPr/>
        </p:nvCxnSpPr>
        <p:spPr>
          <a:xfrm>
            <a:off x="6092619" y="2097912"/>
            <a:ext cx="5116" cy="334401"/>
          </a:xfrm>
          <a:prstGeom prst="straightConnector1">
            <a:avLst/>
          </a:prstGeom>
          <a:ln w="19050">
            <a:solidFill>
              <a:schemeClr val="bg1">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256AEF0-13D4-9F15-7BF0-EE6718B552E6}"/>
              </a:ext>
            </a:extLst>
          </p:cNvPr>
          <p:cNvSpPr/>
          <p:nvPr/>
        </p:nvSpPr>
        <p:spPr bwMode="auto">
          <a:xfrm>
            <a:off x="1347811" y="2432313"/>
            <a:ext cx="9499848" cy="2056607"/>
          </a:xfrm>
          <a:prstGeom prst="roundRect">
            <a:avLst>
              <a:gd name="adj" fmla="val 6882"/>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4FC3EA79-47C1-F830-0670-F95C453B5BEE}"/>
              </a:ext>
            </a:extLst>
          </p:cNvPr>
          <p:cNvSpPr/>
          <p:nvPr/>
        </p:nvSpPr>
        <p:spPr bwMode="auto">
          <a:xfrm rot="16200000">
            <a:off x="4518292" y="2727164"/>
            <a:ext cx="1596054" cy="1451835"/>
          </a:xfrm>
          <a:prstGeom prst="round2SameRect">
            <a:avLst>
              <a:gd name="adj1" fmla="val 8431"/>
              <a:gd name="adj2" fmla="val 0"/>
            </a:avLst>
          </a:prstGeom>
          <a:solidFill>
            <a:srgbClr val="E06A4E"/>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vert" wrap="square" lIns="0" tIns="64008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18" name="Rectangle 17">
            <a:extLst>
              <a:ext uri="{FF2B5EF4-FFF2-40B4-BE49-F238E27FC236}">
                <a16:creationId xmlns:a16="http://schemas.microsoft.com/office/drawing/2014/main" id="{DBE538AB-2D9B-943F-B30E-2869F5A0B64D}"/>
              </a:ext>
            </a:extLst>
          </p:cNvPr>
          <p:cNvSpPr/>
          <p:nvPr/>
        </p:nvSpPr>
        <p:spPr bwMode="auto">
          <a:xfrm>
            <a:off x="6031053" y="2655056"/>
            <a:ext cx="1440505" cy="1596054"/>
          </a:xfrm>
          <a:prstGeom prst="rect">
            <a:avLst/>
          </a:prstGeom>
          <a:solidFill>
            <a:srgbClr val="DA4C2A"/>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0" name="Rectangle 19">
            <a:extLst>
              <a:ext uri="{FF2B5EF4-FFF2-40B4-BE49-F238E27FC236}">
                <a16:creationId xmlns:a16="http://schemas.microsoft.com/office/drawing/2014/main" id="{CF6E8C98-77EC-2172-CADB-38F0EBB4A62F}"/>
              </a:ext>
            </a:extLst>
          </p:cNvPr>
          <p:cNvSpPr/>
          <p:nvPr/>
        </p:nvSpPr>
        <p:spPr bwMode="auto">
          <a:xfrm>
            <a:off x="7470827" y="2655054"/>
            <a:ext cx="1484941" cy="1596054"/>
          </a:xfrm>
          <a:prstGeom prst="rect">
            <a:avLst/>
          </a:prstGeom>
          <a:solidFill>
            <a:srgbClr val="C7432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nvGrpSpPr>
          <p:cNvPr id="21" name="Graphic 2">
            <a:extLst>
              <a:ext uri="{FF2B5EF4-FFF2-40B4-BE49-F238E27FC236}">
                <a16:creationId xmlns:a16="http://schemas.microsoft.com/office/drawing/2014/main" id="{28E6BB20-9890-ABF9-9C6C-E9238B899CC6}"/>
              </a:ext>
            </a:extLst>
          </p:cNvPr>
          <p:cNvGrpSpPr/>
          <p:nvPr/>
        </p:nvGrpSpPr>
        <p:grpSpPr>
          <a:xfrm>
            <a:off x="1712797" y="3137341"/>
            <a:ext cx="2384683" cy="646550"/>
            <a:chOff x="1245974" y="2113788"/>
            <a:chExt cx="9699833" cy="2629880"/>
          </a:xfrm>
        </p:grpSpPr>
        <p:sp>
          <p:nvSpPr>
            <p:cNvPr id="22" name="Freeform: Shape 21">
              <a:extLst>
                <a:ext uri="{FF2B5EF4-FFF2-40B4-BE49-F238E27FC236}">
                  <a16:creationId xmlns:a16="http://schemas.microsoft.com/office/drawing/2014/main" id="{A1DDAE6A-D597-F957-02DA-320C091693BE}"/>
                </a:ext>
              </a:extLst>
            </p:cNvPr>
            <p:cNvSpPr/>
            <p:nvPr/>
          </p:nvSpPr>
          <p:spPr>
            <a:xfrm>
              <a:off x="1245974" y="2347297"/>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3" name="Graphic 2">
              <a:extLst>
                <a:ext uri="{FF2B5EF4-FFF2-40B4-BE49-F238E27FC236}">
                  <a16:creationId xmlns:a16="http://schemas.microsoft.com/office/drawing/2014/main" id="{AC76962B-441D-3989-D702-286B8BE7C4B6}"/>
                </a:ext>
              </a:extLst>
            </p:cNvPr>
            <p:cNvGrpSpPr/>
            <p:nvPr/>
          </p:nvGrpSpPr>
          <p:grpSpPr>
            <a:xfrm>
              <a:off x="1245974" y="2347243"/>
              <a:ext cx="1278374" cy="2396371"/>
              <a:chOff x="1245974" y="2347243"/>
              <a:chExt cx="1278374" cy="2396371"/>
            </a:xfrm>
          </p:grpSpPr>
          <p:sp>
            <p:nvSpPr>
              <p:cNvPr id="32" name="Freeform: Shape 31">
                <a:extLst>
                  <a:ext uri="{FF2B5EF4-FFF2-40B4-BE49-F238E27FC236}">
                    <a16:creationId xmlns:a16="http://schemas.microsoft.com/office/drawing/2014/main" id="{518C9878-E533-6A0C-C3CC-AF0C0488A987}"/>
                  </a:ext>
                </a:extLst>
              </p:cNvPr>
              <p:cNvSpPr/>
              <p:nvPr/>
            </p:nvSpPr>
            <p:spPr>
              <a:xfrm>
                <a:off x="1483973" y="2739724"/>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040EACD7-99F1-6A94-E384-BC49E846805F}"/>
                  </a:ext>
                </a:extLst>
              </p:cNvPr>
              <p:cNvSpPr/>
              <p:nvPr/>
            </p:nvSpPr>
            <p:spPr>
              <a:xfrm>
                <a:off x="1306177" y="3025917"/>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1209F137-9D1B-B3BC-68A2-82DB390576EA}"/>
                  </a:ext>
                </a:extLst>
              </p:cNvPr>
              <p:cNvSpPr/>
              <p:nvPr/>
            </p:nvSpPr>
            <p:spPr>
              <a:xfrm>
                <a:off x="1364108" y="2828486"/>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A29079A6-7EFF-D6C3-BEC2-F15E2C70F48E}"/>
                  </a:ext>
                </a:extLst>
              </p:cNvPr>
              <p:cNvSpPr/>
              <p:nvPr/>
            </p:nvSpPr>
            <p:spPr>
              <a:xfrm>
                <a:off x="1681998" y="4469971"/>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0ACCBA0A-98A1-A6AB-D2F3-40CE8650D638}"/>
                  </a:ext>
                </a:extLst>
              </p:cNvPr>
              <p:cNvSpPr/>
              <p:nvPr/>
            </p:nvSpPr>
            <p:spPr>
              <a:xfrm>
                <a:off x="1283675" y="3844847"/>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8D65BDE9-612F-36DA-9433-887CB9DDFA68}"/>
                  </a:ext>
                </a:extLst>
              </p:cNvPr>
              <p:cNvSpPr/>
              <p:nvPr/>
            </p:nvSpPr>
            <p:spPr>
              <a:xfrm>
                <a:off x="1245974" y="3259317"/>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FFBF4CF5-3DC5-FEC4-27F4-6C25C8204694}"/>
                  </a:ext>
                </a:extLst>
              </p:cNvPr>
              <p:cNvSpPr/>
              <p:nvPr/>
            </p:nvSpPr>
            <p:spPr>
              <a:xfrm>
                <a:off x="2444133" y="2347243"/>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28A1D723-BF34-D5D7-A950-D539BED45EE1}"/>
                  </a:ext>
                </a:extLst>
              </p:cNvPr>
              <p:cNvSpPr/>
              <p:nvPr/>
            </p:nvSpPr>
            <p:spPr>
              <a:xfrm>
                <a:off x="1851680" y="4586698"/>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C12613D7-3B7C-A79C-A6FB-F85950801801}"/>
                  </a:ext>
                </a:extLst>
              </p:cNvPr>
              <p:cNvSpPr/>
              <p:nvPr/>
            </p:nvSpPr>
            <p:spPr>
              <a:xfrm>
                <a:off x="2518021" y="2349731"/>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0AE9EC3E-A2E9-22CE-91AA-40717CD4838C}"/>
                  </a:ext>
                </a:extLst>
              </p:cNvPr>
              <p:cNvSpPr/>
              <p:nvPr/>
            </p:nvSpPr>
            <p:spPr>
              <a:xfrm>
                <a:off x="1774222" y="4538936"/>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C6C16405-6441-D81E-FD34-3B88440D5934}"/>
                  </a:ext>
                </a:extLst>
              </p:cNvPr>
              <p:cNvSpPr/>
              <p:nvPr/>
            </p:nvSpPr>
            <p:spPr>
              <a:xfrm>
                <a:off x="2518724" y="4740586"/>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5FFDB8F1-C1A0-7ECD-5D4A-7980D0799B65}"/>
                  </a:ext>
                </a:extLst>
              </p:cNvPr>
              <p:cNvSpPr/>
              <p:nvPr/>
            </p:nvSpPr>
            <p:spPr>
              <a:xfrm>
                <a:off x="2202673" y="2353409"/>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BFC624B8-5085-B2E2-0208-7A07C2E3CBE5}"/>
                  </a:ext>
                </a:extLst>
              </p:cNvPr>
              <p:cNvSpPr/>
              <p:nvPr/>
            </p:nvSpPr>
            <p:spPr>
              <a:xfrm>
                <a:off x="1280592" y="3170230"/>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6C685B8D-22B5-4C1D-A669-458921DFA81A}"/>
                  </a:ext>
                </a:extLst>
              </p:cNvPr>
              <p:cNvSpPr/>
              <p:nvPr/>
            </p:nvSpPr>
            <p:spPr>
              <a:xfrm>
                <a:off x="1774222" y="2441415"/>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BA8D0DB4-5101-3F8C-EDCA-15F50613DCDD}"/>
                  </a:ext>
                </a:extLst>
              </p:cNvPr>
              <p:cNvSpPr/>
              <p:nvPr/>
            </p:nvSpPr>
            <p:spPr>
              <a:xfrm>
                <a:off x="1245974" y="2347243"/>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 name="Graphic 2">
              <a:extLst>
                <a:ext uri="{FF2B5EF4-FFF2-40B4-BE49-F238E27FC236}">
                  <a16:creationId xmlns:a16="http://schemas.microsoft.com/office/drawing/2014/main" id="{99941EC9-1170-D338-5164-47F7F165C9E6}"/>
                </a:ext>
              </a:extLst>
            </p:cNvPr>
            <p:cNvGrpSpPr/>
            <p:nvPr/>
          </p:nvGrpSpPr>
          <p:grpSpPr>
            <a:xfrm>
              <a:off x="4145604" y="2113788"/>
              <a:ext cx="6800204" cy="2064851"/>
              <a:chOff x="4145604" y="2113788"/>
              <a:chExt cx="6800204" cy="2064851"/>
            </a:xfrm>
            <a:solidFill>
              <a:srgbClr val="C74325"/>
            </a:solidFill>
          </p:grpSpPr>
          <p:sp>
            <p:nvSpPr>
              <p:cNvPr id="25" name="Freeform: Shape 24">
                <a:extLst>
                  <a:ext uri="{FF2B5EF4-FFF2-40B4-BE49-F238E27FC236}">
                    <a16:creationId xmlns:a16="http://schemas.microsoft.com/office/drawing/2014/main" id="{97B0DBA1-174F-FD3E-0053-E03F20F2CA9A}"/>
                  </a:ext>
                </a:extLst>
              </p:cNvPr>
              <p:cNvSpPr/>
              <p:nvPr/>
            </p:nvSpPr>
            <p:spPr>
              <a:xfrm>
                <a:off x="5137624" y="2897289"/>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ADCF1EE1-7760-CFDC-CBF1-F482400BD299}"/>
                  </a:ext>
                </a:extLst>
              </p:cNvPr>
              <p:cNvSpPr/>
              <p:nvPr/>
            </p:nvSpPr>
            <p:spPr>
              <a:xfrm>
                <a:off x="4145604" y="2897235"/>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ECDCE998-705A-46D5-066F-4C2279D3D5CB}"/>
                  </a:ext>
                </a:extLst>
              </p:cNvPr>
              <p:cNvSpPr/>
              <p:nvPr/>
            </p:nvSpPr>
            <p:spPr>
              <a:xfrm>
                <a:off x="8100539" y="2307270"/>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BD219A07-BB7E-6612-A052-462D30086C5A}"/>
                  </a:ext>
                </a:extLst>
              </p:cNvPr>
              <p:cNvSpPr/>
              <p:nvPr/>
            </p:nvSpPr>
            <p:spPr>
              <a:xfrm>
                <a:off x="6557987" y="2113788"/>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A69524D8-398D-1543-83EF-C605DDC4DD31}"/>
                  </a:ext>
                </a:extLst>
              </p:cNvPr>
              <p:cNvSpPr/>
              <p:nvPr/>
            </p:nvSpPr>
            <p:spPr>
              <a:xfrm>
                <a:off x="9905161" y="2897181"/>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D0592C1E-39F1-CAB9-47A8-C5DB4A6D3F93}"/>
                  </a:ext>
                </a:extLst>
              </p:cNvPr>
              <p:cNvSpPr/>
              <p:nvPr/>
            </p:nvSpPr>
            <p:spPr>
              <a:xfrm>
                <a:off x="8083988" y="2901941"/>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3747246-88BF-F4AF-5509-97C62213E768}"/>
                  </a:ext>
                </a:extLst>
              </p:cNvPr>
              <p:cNvSpPr/>
              <p:nvPr/>
            </p:nvSpPr>
            <p:spPr>
              <a:xfrm>
                <a:off x="8624731" y="2901941"/>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49" name="Straight Arrow Connector 48">
            <a:extLst>
              <a:ext uri="{FF2B5EF4-FFF2-40B4-BE49-F238E27FC236}">
                <a16:creationId xmlns:a16="http://schemas.microsoft.com/office/drawing/2014/main" id="{41DADF8E-A88A-6FE8-02D2-9ACA61DC3F18}"/>
              </a:ext>
            </a:extLst>
          </p:cNvPr>
          <p:cNvCxnSpPr>
            <a:cxnSpLocks/>
            <a:stCxn id="16" idx="2"/>
            <a:endCxn id="3" idx="0"/>
          </p:cNvCxnSpPr>
          <p:nvPr/>
        </p:nvCxnSpPr>
        <p:spPr>
          <a:xfrm flipH="1">
            <a:off x="6092619" y="4488920"/>
            <a:ext cx="5116" cy="303569"/>
          </a:xfrm>
          <a:prstGeom prst="straightConnector1">
            <a:avLst/>
          </a:prstGeom>
          <a:ln w="19050">
            <a:solidFill>
              <a:schemeClr val="bg1">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50" name="Rectangle: Top Corners Rounded 49">
            <a:extLst>
              <a:ext uri="{FF2B5EF4-FFF2-40B4-BE49-F238E27FC236}">
                <a16:creationId xmlns:a16="http://schemas.microsoft.com/office/drawing/2014/main" id="{D9ACBB55-C161-0D7A-3C5B-06380C60C338}"/>
              </a:ext>
            </a:extLst>
          </p:cNvPr>
          <p:cNvSpPr/>
          <p:nvPr/>
        </p:nvSpPr>
        <p:spPr bwMode="auto">
          <a:xfrm rot="5400000">
            <a:off x="8944738" y="2665609"/>
            <a:ext cx="1596057" cy="1574944"/>
          </a:xfrm>
          <a:prstGeom prst="round2SameRect">
            <a:avLst>
              <a:gd name="adj1" fmla="val 7298"/>
              <a:gd name="adj2" fmla="val 0"/>
            </a:avLst>
          </a:prstGeom>
          <a:solidFill>
            <a:srgbClr val="9F361D"/>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83" name="TextBox 82">
            <a:extLst>
              <a:ext uri="{FF2B5EF4-FFF2-40B4-BE49-F238E27FC236}">
                <a16:creationId xmlns:a16="http://schemas.microsoft.com/office/drawing/2014/main" id="{B8FB787D-BEEB-D526-4745-2467B7F076E7}"/>
              </a:ext>
            </a:extLst>
          </p:cNvPr>
          <p:cNvSpPr txBox="1"/>
          <p:nvPr/>
        </p:nvSpPr>
        <p:spPr>
          <a:xfrm>
            <a:off x="2113923" y="4937067"/>
            <a:ext cx="7957393" cy="400110"/>
          </a:xfrm>
          <a:prstGeom prst="rect">
            <a:avLst/>
          </a:prstGeom>
          <a:noFill/>
        </p:spPr>
        <p:txBody>
          <a:bodyPr wrap="square">
            <a:spAutoFit/>
          </a:bodyPr>
          <a:lstStyle/>
          <a:p>
            <a:pPr algn="ctr"/>
            <a:r>
              <a:rPr kumimoji="0" lang="en-US" sz="2000" b="0" i="0" u="none" strike="noStrike" kern="1200" cap="none" spc="0" normalizeH="0" baseline="0" noProof="0">
                <a:ln w="3175">
                  <a:noFill/>
                </a:ln>
                <a:effectLst/>
                <a:uLnTx/>
                <a:uFillTx/>
                <a:latin typeface="Segoe UI Semibold"/>
                <a:ea typeface="+mn-ea"/>
                <a:cs typeface="Segoe UI" panose="020B0502040204020203" pitchFamily="34" charset="0"/>
              </a:rPr>
              <a:t>Any cloud or edge infrastructure</a:t>
            </a:r>
            <a:endParaRPr lang="en-US" sz="2000"/>
          </a:p>
        </p:txBody>
      </p:sp>
      <p:grpSp>
        <p:nvGrpSpPr>
          <p:cNvPr id="84" name="Group 83">
            <a:extLst>
              <a:ext uri="{FF2B5EF4-FFF2-40B4-BE49-F238E27FC236}">
                <a16:creationId xmlns:a16="http://schemas.microsoft.com/office/drawing/2014/main" id="{EA168094-2C40-FF40-C392-EA12424D8CF0}"/>
              </a:ext>
            </a:extLst>
          </p:cNvPr>
          <p:cNvGrpSpPr/>
          <p:nvPr/>
        </p:nvGrpSpPr>
        <p:grpSpPr>
          <a:xfrm>
            <a:off x="2516497" y="1640295"/>
            <a:ext cx="7158950" cy="306662"/>
            <a:chOff x="2243758" y="1826034"/>
            <a:chExt cx="7158950" cy="306662"/>
          </a:xfrm>
        </p:grpSpPr>
        <p:pic>
          <p:nvPicPr>
            <p:cNvPr id="85" name="Picture 14" descr="See the source image">
              <a:extLst>
                <a:ext uri="{FF2B5EF4-FFF2-40B4-BE49-F238E27FC236}">
                  <a16:creationId xmlns:a16="http://schemas.microsoft.com/office/drawing/2014/main" id="{B42D5A53-4D70-C957-2058-401E73BA91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0006" y="1871722"/>
              <a:ext cx="663937" cy="22960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2" descr="See the source image">
              <a:extLst>
                <a:ext uri="{FF2B5EF4-FFF2-40B4-BE49-F238E27FC236}">
                  <a16:creationId xmlns:a16="http://schemas.microsoft.com/office/drawing/2014/main" id="{9001BD3A-1853-5787-8D8D-314090C575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89988" y="1838447"/>
              <a:ext cx="892326" cy="232541"/>
            </a:xfrm>
            <a:prstGeom prst="rect">
              <a:avLst/>
            </a:prstGeom>
            <a:noFill/>
            <a:extLst>
              <a:ext uri="{909E8E84-426E-40DD-AFC4-6F175D3DCCD1}">
                <a14:hiddenFill xmlns:a14="http://schemas.microsoft.com/office/drawing/2010/main">
                  <a:solidFill>
                    <a:srgbClr val="FFFFFF"/>
                  </a:solidFill>
                </a14:hiddenFill>
              </a:ext>
            </a:extLst>
          </p:spPr>
        </p:pic>
        <p:pic>
          <p:nvPicPr>
            <p:cNvPr id="87" name="Graphic 86">
              <a:extLst>
                <a:ext uri="{FF2B5EF4-FFF2-40B4-BE49-F238E27FC236}">
                  <a16:creationId xmlns:a16="http://schemas.microsoft.com/office/drawing/2014/main" id="{B9C66F6A-14DC-1791-1E2B-BC6DE785743D}"/>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9333" t="18330" r="9333" b="18330"/>
            <a:stretch/>
          </p:blipFill>
          <p:spPr>
            <a:xfrm>
              <a:off x="7210240" y="1831299"/>
              <a:ext cx="387012" cy="301397"/>
            </a:xfrm>
            <a:prstGeom prst="rect">
              <a:avLst/>
            </a:prstGeom>
          </p:spPr>
        </p:pic>
        <p:pic>
          <p:nvPicPr>
            <p:cNvPr id="88" name="Graphic 87">
              <a:extLst>
                <a:ext uri="{FF2B5EF4-FFF2-40B4-BE49-F238E27FC236}">
                  <a16:creationId xmlns:a16="http://schemas.microsoft.com/office/drawing/2014/main" id="{2B097E76-9333-3299-CF73-2675AFBE35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75402" y="1844486"/>
              <a:ext cx="256839" cy="256839"/>
            </a:xfrm>
            <a:prstGeom prst="rect">
              <a:avLst/>
            </a:prstGeom>
          </p:spPr>
        </p:pic>
        <p:pic>
          <p:nvPicPr>
            <p:cNvPr id="89" name="Graphic 88">
              <a:extLst>
                <a:ext uri="{FF2B5EF4-FFF2-40B4-BE49-F238E27FC236}">
                  <a16:creationId xmlns:a16="http://schemas.microsoft.com/office/drawing/2014/main" id="{03F01C34-630B-6BC2-6EE5-F976C3B0A26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1495"/>
            <a:stretch/>
          </p:blipFill>
          <p:spPr>
            <a:xfrm>
              <a:off x="9111735" y="1833935"/>
              <a:ext cx="290973" cy="277938"/>
            </a:xfrm>
            <a:prstGeom prst="rect">
              <a:avLst/>
            </a:prstGeom>
          </p:spPr>
        </p:pic>
        <p:pic>
          <p:nvPicPr>
            <p:cNvPr id="90" name="Picture 4" descr="Docker – Logos Download">
              <a:extLst>
                <a:ext uri="{FF2B5EF4-FFF2-40B4-BE49-F238E27FC236}">
                  <a16:creationId xmlns:a16="http://schemas.microsoft.com/office/drawing/2014/main" id="{459C262B-A5D1-A850-1DF1-BFE60F605D2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43758" y="1840510"/>
              <a:ext cx="323311" cy="271363"/>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38AA1FB0-5E28-5C34-C4F8-BA815E12F14F}"/>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7904571" y="1836334"/>
              <a:ext cx="373822" cy="267736"/>
            </a:xfrm>
            <a:prstGeom prst="rect">
              <a:avLst/>
            </a:prstGeom>
          </p:spPr>
        </p:pic>
        <p:pic>
          <p:nvPicPr>
            <p:cNvPr id="19" name="Picture 22">
              <a:extLst>
                <a:ext uri="{FF2B5EF4-FFF2-40B4-BE49-F238E27FC236}">
                  <a16:creationId xmlns:a16="http://schemas.microsoft.com/office/drawing/2014/main" id="{216B1333-BA07-37F5-203C-1F892CFFA5EB}"/>
                </a:ext>
              </a:extLst>
            </p:cNvPr>
            <p:cNvPicPr>
              <a:picLocks noChangeAspect="1" noChangeArrowheads="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bwMode="auto">
            <a:xfrm>
              <a:off x="4904769" y="1848536"/>
              <a:ext cx="892326" cy="22510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2">
              <a:extLst>
                <a:ext uri="{FF2B5EF4-FFF2-40B4-BE49-F238E27FC236}">
                  <a16:creationId xmlns:a16="http://schemas.microsoft.com/office/drawing/2014/main" id="{F9014E41-1FF3-05B3-896B-88BCD2E3FD4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p:blipFill>
          <p:spPr bwMode="auto">
            <a:xfrm>
              <a:off x="6058484" y="1826034"/>
              <a:ext cx="861646" cy="225105"/>
            </a:xfrm>
            <a:prstGeom prst="rect">
              <a:avLst/>
            </a:prstGeom>
            <a:noFill/>
            <a:extLst>
              <a:ext uri="{909E8E84-426E-40DD-AFC4-6F175D3DCCD1}">
                <a14:hiddenFill xmlns:a14="http://schemas.microsoft.com/office/drawing/2010/main">
                  <a:solidFill>
                    <a:srgbClr val="FFFFFF"/>
                  </a:solidFill>
                </a14:hiddenFill>
              </a:ext>
            </a:extLst>
          </p:spPr>
        </p:pic>
      </p:grpSp>
      <p:sp>
        <p:nvSpPr>
          <p:cNvPr id="129" name="TextBox 128">
            <a:extLst>
              <a:ext uri="{FF2B5EF4-FFF2-40B4-BE49-F238E27FC236}">
                <a16:creationId xmlns:a16="http://schemas.microsoft.com/office/drawing/2014/main" id="{3B9B58A3-BD39-B69F-3ED9-916A82FEEB5F}"/>
              </a:ext>
            </a:extLst>
          </p:cNvPr>
          <p:cNvSpPr txBox="1"/>
          <p:nvPr/>
        </p:nvSpPr>
        <p:spPr>
          <a:xfrm>
            <a:off x="7584842" y="3669847"/>
            <a:ext cx="1256910" cy="4801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Application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Graph</a:t>
            </a:r>
          </a:p>
        </p:txBody>
      </p:sp>
      <p:grpSp>
        <p:nvGrpSpPr>
          <p:cNvPr id="130" name="Group 129">
            <a:extLst>
              <a:ext uri="{FF2B5EF4-FFF2-40B4-BE49-F238E27FC236}">
                <a16:creationId xmlns:a16="http://schemas.microsoft.com/office/drawing/2014/main" id="{03928B79-6B32-6ED0-AC99-D58BA1D07CD8}"/>
              </a:ext>
            </a:extLst>
          </p:cNvPr>
          <p:cNvGrpSpPr/>
          <p:nvPr/>
        </p:nvGrpSpPr>
        <p:grpSpPr>
          <a:xfrm>
            <a:off x="7900878" y="2895549"/>
            <a:ext cx="548735" cy="581911"/>
            <a:chOff x="3446108" y="2674653"/>
            <a:chExt cx="671069" cy="711645"/>
          </a:xfrm>
        </p:grpSpPr>
        <p:sp>
          <p:nvSpPr>
            <p:cNvPr id="131" name="Rectangle: Rounded Corners 130">
              <a:extLst>
                <a:ext uri="{FF2B5EF4-FFF2-40B4-BE49-F238E27FC236}">
                  <a16:creationId xmlns:a16="http://schemas.microsoft.com/office/drawing/2014/main" id="{96A59598-B141-1C90-0A90-D1C317D3948B}"/>
                </a:ext>
              </a:extLst>
            </p:cNvPr>
            <p:cNvSpPr/>
            <p:nvPr/>
          </p:nvSpPr>
          <p:spPr bwMode="auto">
            <a:xfrm>
              <a:off x="3662925" y="2929653"/>
              <a:ext cx="228600" cy="228600"/>
            </a:xfrm>
            <a:prstGeom prst="roundRect">
              <a:avLst/>
            </a:prstGeom>
            <a:solidFill>
              <a:srgbClr val="892E1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2" name="Rectangle: Rounded Corners 131">
              <a:extLst>
                <a:ext uri="{FF2B5EF4-FFF2-40B4-BE49-F238E27FC236}">
                  <a16:creationId xmlns:a16="http://schemas.microsoft.com/office/drawing/2014/main" id="{C5132BC4-62B2-7C9C-ED6D-EDD6616E3B55}"/>
                </a:ext>
              </a:extLst>
            </p:cNvPr>
            <p:cNvSpPr/>
            <p:nvPr/>
          </p:nvSpPr>
          <p:spPr bwMode="auto">
            <a:xfrm>
              <a:off x="3934297"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3" name="Straight Connector 163">
              <a:extLst>
                <a:ext uri="{FF2B5EF4-FFF2-40B4-BE49-F238E27FC236}">
                  <a16:creationId xmlns:a16="http://schemas.microsoft.com/office/drawing/2014/main" id="{76BA1A1A-BFAB-1A4C-C369-96FA0D984688}"/>
                </a:ext>
              </a:extLst>
            </p:cNvPr>
            <p:cNvCxnSpPr>
              <a:cxnSpLocks/>
              <a:stCxn id="131" idx="3"/>
              <a:endCxn id="132" idx="0"/>
            </p:cNvCxnSpPr>
            <p:nvPr/>
          </p:nvCxnSpPr>
          <p:spPr>
            <a:xfrm>
              <a:off x="3891525" y="3043953"/>
              <a:ext cx="134212" cy="159465"/>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4" name="Rectangle: Rounded Corners 133">
              <a:extLst>
                <a:ext uri="{FF2B5EF4-FFF2-40B4-BE49-F238E27FC236}">
                  <a16:creationId xmlns:a16="http://schemas.microsoft.com/office/drawing/2014/main" id="{7DB4859B-9080-0999-6AB5-E8786E85F005}"/>
                </a:ext>
              </a:extLst>
            </p:cNvPr>
            <p:cNvSpPr/>
            <p:nvPr/>
          </p:nvSpPr>
          <p:spPr bwMode="auto">
            <a:xfrm>
              <a:off x="3446108"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5" name="Straight Connector 163">
              <a:extLst>
                <a:ext uri="{FF2B5EF4-FFF2-40B4-BE49-F238E27FC236}">
                  <a16:creationId xmlns:a16="http://schemas.microsoft.com/office/drawing/2014/main" id="{F2BEF736-C4BC-7437-A641-0CDD59B5C3D7}"/>
                </a:ext>
              </a:extLst>
            </p:cNvPr>
            <p:cNvCxnSpPr>
              <a:cxnSpLocks/>
              <a:stCxn id="131" idx="2"/>
              <a:endCxn id="134" idx="3"/>
            </p:cNvCxnSpPr>
            <p:nvPr/>
          </p:nvCxnSpPr>
          <p:spPr>
            <a:xfrm rot="5400000">
              <a:off x="3634805" y="3152437"/>
              <a:ext cx="136605" cy="14823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6" name="Rectangle: Rounded Corners 135">
              <a:extLst>
                <a:ext uri="{FF2B5EF4-FFF2-40B4-BE49-F238E27FC236}">
                  <a16:creationId xmlns:a16="http://schemas.microsoft.com/office/drawing/2014/main" id="{40CF8FB0-D6AB-55B7-A67E-8A260EAA274F}"/>
                </a:ext>
              </a:extLst>
            </p:cNvPr>
            <p:cNvSpPr/>
            <p:nvPr/>
          </p:nvSpPr>
          <p:spPr bwMode="auto">
            <a:xfrm>
              <a:off x="3446108"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7" name="Rectangle: Rounded Corners 136">
              <a:extLst>
                <a:ext uri="{FF2B5EF4-FFF2-40B4-BE49-F238E27FC236}">
                  <a16:creationId xmlns:a16="http://schemas.microsoft.com/office/drawing/2014/main" id="{02D9C2AA-B5E5-3873-33C7-73E6D2678966}"/>
                </a:ext>
              </a:extLst>
            </p:cNvPr>
            <p:cNvSpPr/>
            <p:nvPr/>
          </p:nvSpPr>
          <p:spPr bwMode="auto">
            <a:xfrm>
              <a:off x="3934172"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8" name="Straight Connector 163">
              <a:extLst>
                <a:ext uri="{FF2B5EF4-FFF2-40B4-BE49-F238E27FC236}">
                  <a16:creationId xmlns:a16="http://schemas.microsoft.com/office/drawing/2014/main" id="{3A37248A-4D1D-66E0-0FF8-8D8D97F9D585}"/>
                </a:ext>
              </a:extLst>
            </p:cNvPr>
            <p:cNvCxnSpPr>
              <a:cxnSpLocks/>
              <a:stCxn id="131" idx="0"/>
              <a:endCxn id="137" idx="1"/>
            </p:cNvCxnSpPr>
            <p:nvPr/>
          </p:nvCxnSpPr>
          <p:spPr>
            <a:xfrm rot="5400000" flipH="1" flipV="1">
              <a:off x="3773918" y="2769400"/>
              <a:ext cx="163560" cy="15694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63">
              <a:extLst>
                <a:ext uri="{FF2B5EF4-FFF2-40B4-BE49-F238E27FC236}">
                  <a16:creationId xmlns:a16="http://schemas.microsoft.com/office/drawing/2014/main" id="{51B1756F-F7A0-DF8A-89AF-D702296AAC9C}"/>
                </a:ext>
              </a:extLst>
            </p:cNvPr>
            <p:cNvCxnSpPr>
              <a:cxnSpLocks/>
              <a:stCxn id="136" idx="2"/>
              <a:endCxn id="131" idx="1"/>
            </p:cNvCxnSpPr>
            <p:nvPr/>
          </p:nvCxnSpPr>
          <p:spPr>
            <a:xfrm rot="16200000" flipH="1">
              <a:off x="3507026" y="2888054"/>
              <a:ext cx="186420" cy="12537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0" name="TextBox 139">
            <a:extLst>
              <a:ext uri="{FF2B5EF4-FFF2-40B4-BE49-F238E27FC236}">
                <a16:creationId xmlns:a16="http://schemas.microsoft.com/office/drawing/2014/main" id="{CCD33B08-FABF-FA9F-1588-62E13C294F94}"/>
              </a:ext>
            </a:extLst>
          </p:cNvPr>
          <p:cNvSpPr txBox="1"/>
          <p:nvPr/>
        </p:nvSpPr>
        <p:spPr>
          <a:xfrm>
            <a:off x="6013622" y="3669847"/>
            <a:ext cx="1489290" cy="4801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Infrastructure Recipes</a:t>
            </a:r>
          </a:p>
        </p:txBody>
      </p:sp>
      <p:grpSp>
        <p:nvGrpSpPr>
          <p:cNvPr id="141" name="Group 140">
            <a:extLst>
              <a:ext uri="{FF2B5EF4-FFF2-40B4-BE49-F238E27FC236}">
                <a16:creationId xmlns:a16="http://schemas.microsoft.com/office/drawing/2014/main" id="{2D2BBBCE-4701-7CB2-531D-525B388FEF24}"/>
              </a:ext>
            </a:extLst>
          </p:cNvPr>
          <p:cNvGrpSpPr/>
          <p:nvPr/>
        </p:nvGrpSpPr>
        <p:grpSpPr>
          <a:xfrm>
            <a:off x="6452980" y="2858011"/>
            <a:ext cx="597458" cy="644554"/>
            <a:chOff x="7345791" y="2729064"/>
            <a:chExt cx="597761" cy="644883"/>
          </a:xfrm>
        </p:grpSpPr>
        <p:sp>
          <p:nvSpPr>
            <p:cNvPr id="142" name="Freeform: Shape 141">
              <a:extLst>
                <a:ext uri="{FF2B5EF4-FFF2-40B4-BE49-F238E27FC236}">
                  <a16:creationId xmlns:a16="http://schemas.microsoft.com/office/drawing/2014/main" id="{C32999AB-E481-3312-6C5A-6AC04B8E4996}"/>
                </a:ext>
              </a:extLst>
            </p:cNvPr>
            <p:cNvSpPr/>
            <p:nvPr/>
          </p:nvSpPr>
          <p:spPr>
            <a:xfrm>
              <a:off x="7345791" y="3020076"/>
              <a:ext cx="597761" cy="353871"/>
            </a:xfrm>
            <a:custGeom>
              <a:avLst/>
              <a:gdLst>
                <a:gd name="connsiteX0" fmla="*/ 356632 w 597761"/>
                <a:gd name="connsiteY0" fmla="*/ 353871 h 353871"/>
                <a:gd name="connsiteX1" fmla="*/ 241129 w 597761"/>
                <a:gd name="connsiteY1" fmla="*/ 353871 h 353871"/>
                <a:gd name="connsiteX2" fmla="*/ 0 w 597761"/>
                <a:gd name="connsiteY2" fmla="*/ 112742 h 353871"/>
                <a:gd name="connsiteX3" fmla="*/ 0 w 597761"/>
                <a:gd name="connsiteY3" fmla="*/ 0 h 353871"/>
                <a:gd name="connsiteX4" fmla="*/ 597762 w 597761"/>
                <a:gd name="connsiteY4" fmla="*/ 0 h 353871"/>
                <a:gd name="connsiteX5" fmla="*/ 597762 w 597761"/>
                <a:gd name="connsiteY5" fmla="*/ 112742 h 353871"/>
                <a:gd name="connsiteX6" fmla="*/ 356632 w 597761"/>
                <a:gd name="connsiteY6" fmla="*/ 353871 h 35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53871">
                  <a:moveTo>
                    <a:pt x="356632" y="353871"/>
                  </a:moveTo>
                  <a:lnTo>
                    <a:pt x="241129" y="353871"/>
                  </a:lnTo>
                  <a:cubicBezTo>
                    <a:pt x="107910" y="353871"/>
                    <a:pt x="0" y="245961"/>
                    <a:pt x="0" y="112742"/>
                  </a:cubicBezTo>
                  <a:lnTo>
                    <a:pt x="0" y="0"/>
                  </a:lnTo>
                  <a:lnTo>
                    <a:pt x="597762" y="0"/>
                  </a:lnTo>
                  <a:lnTo>
                    <a:pt x="597762" y="112742"/>
                  </a:lnTo>
                  <a:cubicBezTo>
                    <a:pt x="597762" y="245961"/>
                    <a:pt x="489852" y="353871"/>
                    <a:pt x="356632" y="353871"/>
                  </a:cubicBezTo>
                  <a:close/>
                </a:path>
              </a:pathLst>
            </a:custGeom>
            <a:solidFill>
              <a:srgbClr val="EA9682"/>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F408A853-1C8C-5912-28AA-9AAE25F67634}"/>
                </a:ext>
              </a:extLst>
            </p:cNvPr>
            <p:cNvSpPr/>
            <p:nvPr/>
          </p:nvSpPr>
          <p:spPr>
            <a:xfrm>
              <a:off x="7345791" y="2849125"/>
              <a:ext cx="597761" cy="341906"/>
            </a:xfrm>
            <a:custGeom>
              <a:avLst/>
              <a:gdLst>
                <a:gd name="connsiteX0" fmla="*/ 426808 w 597761"/>
                <a:gd name="connsiteY0" fmla="*/ 0 h 341906"/>
                <a:gd name="connsiteX1" fmla="*/ 170953 w 597761"/>
                <a:gd name="connsiteY1" fmla="*/ 0 h 341906"/>
                <a:gd name="connsiteX2" fmla="*/ 0 w 597761"/>
                <a:gd name="connsiteY2" fmla="*/ 170953 h 341906"/>
                <a:gd name="connsiteX3" fmla="*/ 170953 w 597761"/>
                <a:gd name="connsiteY3" fmla="*/ 341907 h 341906"/>
                <a:gd name="connsiteX4" fmla="*/ 426808 w 597761"/>
                <a:gd name="connsiteY4" fmla="*/ 341907 h 341906"/>
                <a:gd name="connsiteX5" fmla="*/ 597762 w 597761"/>
                <a:gd name="connsiteY5" fmla="*/ 170953 h 341906"/>
                <a:gd name="connsiteX6" fmla="*/ 426808 w 597761"/>
                <a:gd name="connsiteY6" fmla="*/ 0 h 34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41906">
                  <a:moveTo>
                    <a:pt x="426808" y="0"/>
                  </a:moveTo>
                  <a:lnTo>
                    <a:pt x="170953" y="0"/>
                  </a:lnTo>
                  <a:cubicBezTo>
                    <a:pt x="76618" y="0"/>
                    <a:pt x="0" y="76618"/>
                    <a:pt x="0" y="170953"/>
                  </a:cubicBezTo>
                  <a:cubicBezTo>
                    <a:pt x="0" y="265288"/>
                    <a:pt x="76618" y="341907"/>
                    <a:pt x="170953" y="341907"/>
                  </a:cubicBezTo>
                  <a:lnTo>
                    <a:pt x="426808" y="341907"/>
                  </a:lnTo>
                  <a:cubicBezTo>
                    <a:pt x="521143" y="341907"/>
                    <a:pt x="597762" y="265288"/>
                    <a:pt x="597762" y="170953"/>
                  </a:cubicBezTo>
                  <a:cubicBezTo>
                    <a:pt x="597762" y="76618"/>
                    <a:pt x="521373" y="0"/>
                    <a:pt x="426808" y="0"/>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2D0AA5A2-857A-3B44-D417-23E1BD741F9E}"/>
                </a:ext>
              </a:extLst>
            </p:cNvPr>
            <p:cNvSpPr/>
            <p:nvPr/>
          </p:nvSpPr>
          <p:spPr>
            <a:xfrm>
              <a:off x="7382551" y="2886860"/>
              <a:ext cx="526735" cy="266438"/>
            </a:xfrm>
            <a:custGeom>
              <a:avLst/>
              <a:gdLst>
                <a:gd name="connsiteX0" fmla="*/ 397287 w 526735"/>
                <a:gd name="connsiteY0" fmla="*/ 0 h 266438"/>
                <a:gd name="connsiteX1" fmla="*/ 526735 w 526735"/>
                <a:gd name="connsiteY1" fmla="*/ 133219 h 266438"/>
                <a:gd name="connsiteX2" fmla="*/ 397287 w 526735"/>
                <a:gd name="connsiteY2" fmla="*/ 266438 h 266438"/>
                <a:gd name="connsiteX3" fmla="*/ 339556 w 526735"/>
                <a:gd name="connsiteY3" fmla="*/ 266438 h 266438"/>
                <a:gd name="connsiteX4" fmla="*/ 235792 w 526735"/>
                <a:gd name="connsiteY4" fmla="*/ 223702 h 266438"/>
                <a:gd name="connsiteX5" fmla="*/ 132028 w 526735"/>
                <a:gd name="connsiteY5" fmla="*/ 266438 h 266438"/>
                <a:gd name="connsiteX6" fmla="*/ 129449 w 526735"/>
                <a:gd name="connsiteY6" fmla="*/ 266438 h 266438"/>
                <a:gd name="connsiteX7" fmla="*/ 0 w 526735"/>
                <a:gd name="connsiteY7" fmla="*/ 133219 h 266438"/>
                <a:gd name="connsiteX8" fmla="*/ 129449 w 526735"/>
                <a:gd name="connsiteY8" fmla="*/ 0 h 266438"/>
                <a:gd name="connsiteX9" fmla="*/ 397287 w 526735"/>
                <a:gd name="connsiteY9" fmla="*/ 0 h 2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35" h="266438">
                  <a:moveTo>
                    <a:pt x="397287" y="0"/>
                  </a:moveTo>
                  <a:cubicBezTo>
                    <a:pt x="468606" y="0"/>
                    <a:pt x="526735" y="59822"/>
                    <a:pt x="526735" y="133219"/>
                  </a:cubicBezTo>
                  <a:cubicBezTo>
                    <a:pt x="526735" y="206616"/>
                    <a:pt x="468606" y="266438"/>
                    <a:pt x="397287" y="266438"/>
                  </a:cubicBezTo>
                  <a:lnTo>
                    <a:pt x="339556" y="266438"/>
                  </a:lnTo>
                  <a:lnTo>
                    <a:pt x="235792" y="223702"/>
                  </a:lnTo>
                  <a:lnTo>
                    <a:pt x="132028" y="266438"/>
                  </a:lnTo>
                  <a:lnTo>
                    <a:pt x="129449" y="266438"/>
                  </a:lnTo>
                  <a:cubicBezTo>
                    <a:pt x="58129" y="266438"/>
                    <a:pt x="0" y="206616"/>
                    <a:pt x="0" y="133219"/>
                  </a:cubicBezTo>
                  <a:cubicBezTo>
                    <a:pt x="0" y="59822"/>
                    <a:pt x="58129" y="0"/>
                    <a:pt x="129449" y="0"/>
                  </a:cubicBezTo>
                  <a:lnTo>
                    <a:pt x="397287" y="0"/>
                  </a:lnTo>
                  <a:close/>
                </a:path>
              </a:pathLst>
            </a:custGeom>
            <a:solidFill>
              <a:srgbClr val="892E19"/>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97312301-4DEA-F18A-3264-1F8F472BEE0C}"/>
                </a:ext>
              </a:extLst>
            </p:cNvPr>
            <p:cNvSpPr/>
            <p:nvPr/>
          </p:nvSpPr>
          <p:spPr>
            <a:xfrm>
              <a:off x="7514064" y="2729064"/>
              <a:ext cx="374308" cy="424236"/>
            </a:xfrm>
            <a:custGeom>
              <a:avLst/>
              <a:gdLst>
                <a:gd name="connsiteX0" fmla="*/ 369975 w 374308"/>
                <a:gd name="connsiteY0" fmla="*/ 46853 h 424236"/>
                <a:gd name="connsiteX1" fmla="*/ 205192 w 374308"/>
                <a:gd name="connsiteY1" fmla="*/ 327435 h 424236"/>
                <a:gd name="connsiteX2" fmla="*/ 201523 w 374308"/>
                <a:gd name="connsiteY2" fmla="*/ 375838 h 424236"/>
                <a:gd name="connsiteX3" fmla="*/ 208483 w 374308"/>
                <a:gd name="connsiteY3" fmla="*/ 424237 h 424236"/>
                <a:gd name="connsiteX4" fmla="*/ 0 w 374308"/>
                <a:gd name="connsiteY4" fmla="*/ 424237 h 424236"/>
                <a:gd name="connsiteX5" fmla="*/ 13453 w 374308"/>
                <a:gd name="connsiteY5" fmla="*/ 395660 h 424236"/>
                <a:gd name="connsiteX6" fmla="*/ 111637 w 374308"/>
                <a:gd name="connsiteY6" fmla="*/ 322877 h 424236"/>
                <a:gd name="connsiteX7" fmla="*/ 152045 w 374308"/>
                <a:gd name="connsiteY7" fmla="*/ 296224 h 424236"/>
                <a:gd name="connsiteX8" fmla="*/ 317205 w 374308"/>
                <a:gd name="connsiteY8" fmla="*/ 14999 h 424236"/>
                <a:gd name="connsiteX9" fmla="*/ 360132 w 374308"/>
                <a:gd name="connsiteY9" fmla="*/ 4837 h 424236"/>
                <a:gd name="connsiteX10" fmla="*/ 369975 w 374308"/>
                <a:gd name="connsiteY10" fmla="*/ 46853 h 42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4308" h="424236">
                  <a:moveTo>
                    <a:pt x="369975" y="46853"/>
                  </a:moveTo>
                  <a:lnTo>
                    <a:pt x="205192" y="327435"/>
                  </a:lnTo>
                  <a:cubicBezTo>
                    <a:pt x="196603" y="342062"/>
                    <a:pt x="195411" y="359824"/>
                    <a:pt x="201523" y="375838"/>
                  </a:cubicBezTo>
                  <a:cubicBezTo>
                    <a:pt x="207045" y="390373"/>
                    <a:pt x="209410" y="406902"/>
                    <a:pt x="208483" y="424237"/>
                  </a:cubicBezTo>
                  <a:lnTo>
                    <a:pt x="0" y="424237"/>
                  </a:lnTo>
                  <a:cubicBezTo>
                    <a:pt x="3486" y="414596"/>
                    <a:pt x="7963" y="405009"/>
                    <a:pt x="13453" y="395660"/>
                  </a:cubicBezTo>
                  <a:cubicBezTo>
                    <a:pt x="37564" y="354604"/>
                    <a:pt x="75123" y="328351"/>
                    <a:pt x="111637" y="322877"/>
                  </a:cubicBezTo>
                  <a:cubicBezTo>
                    <a:pt x="128599" y="320415"/>
                    <a:pt x="143456" y="310851"/>
                    <a:pt x="152045" y="296224"/>
                  </a:cubicBezTo>
                  <a:lnTo>
                    <a:pt x="317205" y="14999"/>
                  </a:lnTo>
                  <a:cubicBezTo>
                    <a:pt x="325943" y="117"/>
                    <a:pt x="345395" y="-4507"/>
                    <a:pt x="360132" y="4837"/>
                  </a:cubicBezTo>
                  <a:cubicBezTo>
                    <a:pt x="374349" y="13877"/>
                    <a:pt x="378339" y="32612"/>
                    <a:pt x="369975" y="46853"/>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CB15B2FD-C97D-BB83-525E-E3A5CEFC2AFD}"/>
                </a:ext>
              </a:extLst>
            </p:cNvPr>
            <p:cNvSpPr/>
            <p:nvPr/>
          </p:nvSpPr>
          <p:spPr>
            <a:xfrm>
              <a:off x="7540915" y="3081904"/>
              <a:ext cx="154727" cy="71396"/>
            </a:xfrm>
            <a:custGeom>
              <a:avLst/>
              <a:gdLst>
                <a:gd name="connsiteX0" fmla="*/ 0 w 154727"/>
                <a:gd name="connsiteY0" fmla="*/ 71396 h 71396"/>
                <a:gd name="connsiteX1" fmla="*/ 154728 w 154727"/>
                <a:gd name="connsiteY1" fmla="*/ 71396 h 71396"/>
                <a:gd name="connsiteX2" fmla="*/ 122907 w 154727"/>
                <a:gd name="connsiteY2" fmla="*/ 8130 h 71396"/>
                <a:gd name="connsiteX3" fmla="*/ 7989 w 154727"/>
                <a:gd name="connsiteY3" fmla="*/ 55382 h 71396"/>
                <a:gd name="connsiteX4" fmla="*/ 0 w 154727"/>
                <a:gd name="connsiteY4" fmla="*/ 71396 h 7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7" h="71396">
                  <a:moveTo>
                    <a:pt x="0" y="71396"/>
                  </a:moveTo>
                  <a:lnTo>
                    <a:pt x="154728" y="71396"/>
                  </a:lnTo>
                  <a:cubicBezTo>
                    <a:pt x="154716" y="44269"/>
                    <a:pt x="143776" y="20384"/>
                    <a:pt x="122907" y="8130"/>
                  </a:cubicBezTo>
                  <a:cubicBezTo>
                    <a:pt x="87113" y="-12893"/>
                    <a:pt x="35661" y="8263"/>
                    <a:pt x="7989" y="55382"/>
                  </a:cubicBezTo>
                  <a:cubicBezTo>
                    <a:pt x="4901" y="60640"/>
                    <a:pt x="2241" y="65996"/>
                    <a:pt x="0" y="71396"/>
                  </a:cubicBezTo>
                  <a:close/>
                </a:path>
              </a:pathLst>
            </a:custGeom>
            <a:solidFill>
              <a:srgbClr val="EA9682"/>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a:extLst>
              <a:ext uri="{FF2B5EF4-FFF2-40B4-BE49-F238E27FC236}">
                <a16:creationId xmlns:a16="http://schemas.microsoft.com/office/drawing/2014/main" id="{681EE75C-6620-8CC2-EE6B-E1C8F0E20D2B}"/>
              </a:ext>
            </a:extLst>
          </p:cNvPr>
          <p:cNvSpPr txBox="1"/>
          <p:nvPr/>
        </p:nvSpPr>
        <p:spPr>
          <a:xfrm>
            <a:off x="9165565" y="3669847"/>
            <a:ext cx="1154402" cy="4801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Cloud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Neutral</a:t>
            </a:r>
          </a:p>
        </p:txBody>
      </p:sp>
      <p:grpSp>
        <p:nvGrpSpPr>
          <p:cNvPr id="148" name="Group 147">
            <a:extLst>
              <a:ext uri="{FF2B5EF4-FFF2-40B4-BE49-F238E27FC236}">
                <a16:creationId xmlns:a16="http://schemas.microsoft.com/office/drawing/2014/main" id="{D38BB13D-615F-5346-9EC0-7FE59A867FA2}"/>
              </a:ext>
            </a:extLst>
          </p:cNvPr>
          <p:cNvGrpSpPr/>
          <p:nvPr/>
        </p:nvGrpSpPr>
        <p:grpSpPr>
          <a:xfrm>
            <a:off x="9289010" y="2938023"/>
            <a:ext cx="792858" cy="520385"/>
            <a:chOff x="7380159" y="2791656"/>
            <a:chExt cx="546019" cy="358373"/>
          </a:xfrm>
        </p:grpSpPr>
        <p:sp>
          <p:nvSpPr>
            <p:cNvPr id="149" name="Freeform: Shape 148">
              <a:extLst>
                <a:ext uri="{FF2B5EF4-FFF2-40B4-BE49-F238E27FC236}">
                  <a16:creationId xmlns:a16="http://schemas.microsoft.com/office/drawing/2014/main" id="{FD09AAD5-E2C5-4BD5-F3B1-EFF9CEB0C469}"/>
                </a:ext>
              </a:extLst>
            </p:cNvPr>
            <p:cNvSpPr/>
            <p:nvPr/>
          </p:nvSpPr>
          <p:spPr>
            <a:xfrm>
              <a:off x="7380159" y="2791656"/>
              <a:ext cx="408978" cy="292416"/>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chemeClr val="bg1"/>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C31AF12-CEEA-5FD4-FDAF-D44A8C377992}"/>
                </a:ext>
              </a:extLst>
            </p:cNvPr>
            <p:cNvSpPr/>
            <p:nvPr/>
          </p:nvSpPr>
          <p:spPr>
            <a:xfrm>
              <a:off x="7584163" y="2905485"/>
              <a:ext cx="342020" cy="244542"/>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rgbClr val="F1B7A9"/>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1" name="TextBox 150">
            <a:extLst>
              <a:ext uri="{FF2B5EF4-FFF2-40B4-BE49-F238E27FC236}">
                <a16:creationId xmlns:a16="http://schemas.microsoft.com/office/drawing/2014/main" id="{80B78917-A5D7-3626-C893-5D02DC7518F5}"/>
              </a:ext>
            </a:extLst>
          </p:cNvPr>
          <p:cNvSpPr txBox="1"/>
          <p:nvPr/>
        </p:nvSpPr>
        <p:spPr>
          <a:xfrm>
            <a:off x="4595034" y="3669847"/>
            <a:ext cx="1458176" cy="4801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Team</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Collaboration</a:t>
            </a:r>
          </a:p>
        </p:txBody>
      </p:sp>
      <p:grpSp>
        <p:nvGrpSpPr>
          <p:cNvPr id="152" name="Group 151">
            <a:extLst>
              <a:ext uri="{FF2B5EF4-FFF2-40B4-BE49-F238E27FC236}">
                <a16:creationId xmlns:a16="http://schemas.microsoft.com/office/drawing/2014/main" id="{F13E1FDF-1C44-137F-4D04-3A0D3ADB2006}"/>
              </a:ext>
            </a:extLst>
          </p:cNvPr>
          <p:cNvGrpSpPr/>
          <p:nvPr/>
        </p:nvGrpSpPr>
        <p:grpSpPr>
          <a:xfrm>
            <a:off x="5002878" y="2860085"/>
            <a:ext cx="643184" cy="645326"/>
            <a:chOff x="8806684" y="2735354"/>
            <a:chExt cx="467674" cy="469231"/>
          </a:xfrm>
        </p:grpSpPr>
        <p:grpSp>
          <p:nvGrpSpPr>
            <p:cNvPr id="153" name="Graphic 77">
              <a:extLst>
                <a:ext uri="{FF2B5EF4-FFF2-40B4-BE49-F238E27FC236}">
                  <a16:creationId xmlns:a16="http://schemas.microsoft.com/office/drawing/2014/main" id="{06D1419C-111B-C68D-7445-75547CD31914}"/>
                </a:ext>
              </a:extLst>
            </p:cNvPr>
            <p:cNvGrpSpPr/>
            <p:nvPr/>
          </p:nvGrpSpPr>
          <p:grpSpPr>
            <a:xfrm>
              <a:off x="8806684" y="2735354"/>
              <a:ext cx="346251" cy="381308"/>
              <a:chOff x="10197075" y="2192198"/>
              <a:chExt cx="740719" cy="815716"/>
            </a:xfrm>
            <a:effectLst>
              <a:outerShdw blurRad="152400" sx="101000" sy="101000" algn="ctr" rotWithShape="0">
                <a:srgbClr val="000000">
                  <a:alpha val="20000"/>
                </a:srgbClr>
              </a:outerShdw>
            </a:effectLst>
          </p:grpSpPr>
          <p:sp>
            <p:nvSpPr>
              <p:cNvPr id="162" name="Freeform: Shape 161">
                <a:extLst>
                  <a:ext uri="{FF2B5EF4-FFF2-40B4-BE49-F238E27FC236}">
                    <a16:creationId xmlns:a16="http://schemas.microsoft.com/office/drawing/2014/main" id="{CE1BA478-1250-3A68-5EC7-95875BC0F171}"/>
                  </a:ext>
                </a:extLst>
              </p:cNvPr>
              <p:cNvSpPr/>
              <p:nvPr/>
            </p:nvSpPr>
            <p:spPr>
              <a:xfrm>
                <a:off x="10197075" y="2558086"/>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F76149D8-786A-1F18-D576-885F1D1EDE96}"/>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4" name="Freeform: Shape 153">
              <a:extLst>
                <a:ext uri="{FF2B5EF4-FFF2-40B4-BE49-F238E27FC236}">
                  <a16:creationId xmlns:a16="http://schemas.microsoft.com/office/drawing/2014/main" id="{C92BC924-391B-B675-0EB9-18C03A3CB720}"/>
                </a:ext>
              </a:extLst>
            </p:cNvPr>
            <p:cNvSpPr/>
            <p:nvPr/>
          </p:nvSpPr>
          <p:spPr>
            <a:xfrm>
              <a:off x="8896391" y="2929883"/>
              <a:ext cx="176969" cy="176968"/>
            </a:xfrm>
            <a:custGeom>
              <a:avLst/>
              <a:gdLst>
                <a:gd name="connsiteX0" fmla="*/ 526939 w 526939"/>
                <a:gd name="connsiteY0" fmla="*/ 293073 h 526939"/>
                <a:gd name="connsiteX1" fmla="*/ 526939 w 526939"/>
                <a:gd name="connsiteY1" fmla="*/ 233866 h 526939"/>
                <a:gd name="connsiteX2" fmla="*/ 518058 w 526939"/>
                <a:gd name="connsiteY2" fmla="*/ 230906 h 526939"/>
                <a:gd name="connsiteX3" fmla="*/ 452931 w 526939"/>
                <a:gd name="connsiteY3" fmla="*/ 210184 h 526939"/>
                <a:gd name="connsiteX4" fmla="*/ 435169 w 526939"/>
                <a:gd name="connsiteY4" fmla="*/ 168739 h 526939"/>
                <a:gd name="connsiteX5" fmla="*/ 470693 w 526939"/>
                <a:gd name="connsiteY5" fmla="*/ 97691 h 526939"/>
                <a:gd name="connsiteX6" fmla="*/ 426288 w 526939"/>
                <a:gd name="connsiteY6" fmla="*/ 56246 h 526939"/>
                <a:gd name="connsiteX7" fmla="*/ 417407 w 526939"/>
                <a:gd name="connsiteY7" fmla="*/ 59207 h 526939"/>
                <a:gd name="connsiteX8" fmla="*/ 358200 w 526939"/>
                <a:gd name="connsiteY8" fmla="*/ 88810 h 526939"/>
                <a:gd name="connsiteX9" fmla="*/ 316756 w 526939"/>
                <a:gd name="connsiteY9" fmla="*/ 71048 h 526939"/>
                <a:gd name="connsiteX10" fmla="*/ 293073 w 526939"/>
                <a:gd name="connsiteY10" fmla="*/ 0 h 526939"/>
                <a:gd name="connsiteX11" fmla="*/ 233866 w 526939"/>
                <a:gd name="connsiteY11" fmla="*/ 0 h 526939"/>
                <a:gd name="connsiteX12" fmla="*/ 227946 w 526939"/>
                <a:gd name="connsiteY12" fmla="*/ 8881 h 526939"/>
                <a:gd name="connsiteX13" fmla="*/ 207223 w 526939"/>
                <a:gd name="connsiteY13" fmla="*/ 74008 h 526939"/>
                <a:gd name="connsiteX14" fmla="*/ 165779 w 526939"/>
                <a:gd name="connsiteY14" fmla="*/ 88810 h 526939"/>
                <a:gd name="connsiteX15" fmla="*/ 97691 w 526939"/>
                <a:gd name="connsiteY15" fmla="*/ 56246 h 526939"/>
                <a:gd name="connsiteX16" fmla="*/ 56246 w 526939"/>
                <a:gd name="connsiteY16" fmla="*/ 100651 h 526939"/>
                <a:gd name="connsiteX17" fmla="*/ 59207 w 526939"/>
                <a:gd name="connsiteY17" fmla="*/ 109532 h 526939"/>
                <a:gd name="connsiteX18" fmla="*/ 88810 w 526939"/>
                <a:gd name="connsiteY18" fmla="*/ 168739 h 526939"/>
                <a:gd name="connsiteX19" fmla="*/ 74008 w 526939"/>
                <a:gd name="connsiteY19" fmla="*/ 210184 h 526939"/>
                <a:gd name="connsiteX20" fmla="*/ 0 w 526939"/>
                <a:gd name="connsiteY20" fmla="*/ 233866 h 526939"/>
                <a:gd name="connsiteX21" fmla="*/ 0 w 526939"/>
                <a:gd name="connsiteY21" fmla="*/ 293073 h 526939"/>
                <a:gd name="connsiteX22" fmla="*/ 8881 w 526939"/>
                <a:gd name="connsiteY22" fmla="*/ 296033 h 526939"/>
                <a:gd name="connsiteX23" fmla="*/ 74008 w 526939"/>
                <a:gd name="connsiteY23" fmla="*/ 316756 h 526939"/>
                <a:gd name="connsiteX24" fmla="*/ 91770 w 526939"/>
                <a:gd name="connsiteY24" fmla="*/ 358200 h 526939"/>
                <a:gd name="connsiteX25" fmla="*/ 56246 w 526939"/>
                <a:gd name="connsiteY25" fmla="*/ 429248 h 526939"/>
                <a:gd name="connsiteX26" fmla="*/ 100651 w 526939"/>
                <a:gd name="connsiteY26" fmla="*/ 470693 h 526939"/>
                <a:gd name="connsiteX27" fmla="*/ 109532 w 526939"/>
                <a:gd name="connsiteY27" fmla="*/ 467733 h 526939"/>
                <a:gd name="connsiteX28" fmla="*/ 168739 w 526939"/>
                <a:gd name="connsiteY28" fmla="*/ 438129 h 526939"/>
                <a:gd name="connsiteX29" fmla="*/ 210184 w 526939"/>
                <a:gd name="connsiteY29" fmla="*/ 455891 h 526939"/>
                <a:gd name="connsiteX30" fmla="*/ 233866 w 526939"/>
                <a:gd name="connsiteY30" fmla="*/ 526939 h 526939"/>
                <a:gd name="connsiteX31" fmla="*/ 293073 w 526939"/>
                <a:gd name="connsiteY31" fmla="*/ 526939 h 526939"/>
                <a:gd name="connsiteX32" fmla="*/ 296033 w 526939"/>
                <a:gd name="connsiteY32" fmla="*/ 518058 h 526939"/>
                <a:gd name="connsiteX33" fmla="*/ 316756 w 526939"/>
                <a:gd name="connsiteY33" fmla="*/ 452931 h 526939"/>
                <a:gd name="connsiteX34" fmla="*/ 358200 w 526939"/>
                <a:gd name="connsiteY34" fmla="*/ 435169 h 526939"/>
                <a:gd name="connsiteX35" fmla="*/ 426288 w 526939"/>
                <a:gd name="connsiteY35" fmla="*/ 467733 h 526939"/>
                <a:gd name="connsiteX36" fmla="*/ 467733 w 526939"/>
                <a:gd name="connsiteY36" fmla="*/ 426288 h 526939"/>
                <a:gd name="connsiteX37" fmla="*/ 464772 w 526939"/>
                <a:gd name="connsiteY37" fmla="*/ 417407 h 526939"/>
                <a:gd name="connsiteX38" fmla="*/ 435169 w 526939"/>
                <a:gd name="connsiteY38" fmla="*/ 358200 h 526939"/>
                <a:gd name="connsiteX39" fmla="*/ 452931 w 526939"/>
                <a:gd name="connsiteY39" fmla="*/ 316756 h 526939"/>
                <a:gd name="connsiteX40" fmla="*/ 263470 w 526939"/>
                <a:gd name="connsiteY40" fmla="*/ 378923 h 526939"/>
                <a:gd name="connsiteX41" fmla="*/ 148017 w 526939"/>
                <a:gd name="connsiteY41" fmla="*/ 266930 h 526939"/>
                <a:gd name="connsiteX42" fmla="*/ 148017 w 526939"/>
                <a:gd name="connsiteY42" fmla="*/ 263470 h 526939"/>
                <a:gd name="connsiteX43" fmla="*/ 260009 w 526939"/>
                <a:gd name="connsiteY43" fmla="*/ 148017 h 526939"/>
                <a:gd name="connsiteX44" fmla="*/ 263470 w 526939"/>
                <a:gd name="connsiteY44" fmla="*/ 148017 h 526939"/>
                <a:gd name="connsiteX45" fmla="*/ 378923 w 526939"/>
                <a:gd name="connsiteY45" fmla="*/ 260009 h 526939"/>
                <a:gd name="connsiteX46" fmla="*/ 378923 w 526939"/>
                <a:gd name="connsiteY46" fmla="*/ 263470 h 526939"/>
                <a:gd name="connsiteX47" fmla="*/ 378923 w 526939"/>
                <a:gd name="connsiteY47" fmla="*/ 263470 h 526939"/>
                <a:gd name="connsiteX48" fmla="*/ 266930 w 526939"/>
                <a:gd name="connsiteY48" fmla="*/ 378923 h 526939"/>
                <a:gd name="connsiteX49" fmla="*/ 263470 w 526939"/>
                <a:gd name="connsiteY49" fmla="*/ 378923 h 52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6939" h="526939">
                  <a:moveTo>
                    <a:pt x="526939" y="293073"/>
                  </a:moveTo>
                  <a:lnTo>
                    <a:pt x="526939" y="233866"/>
                  </a:lnTo>
                  <a:lnTo>
                    <a:pt x="518058" y="230906"/>
                  </a:lnTo>
                  <a:lnTo>
                    <a:pt x="452931" y="210184"/>
                  </a:lnTo>
                  <a:lnTo>
                    <a:pt x="435169" y="168739"/>
                  </a:lnTo>
                  <a:lnTo>
                    <a:pt x="470693" y="97691"/>
                  </a:lnTo>
                  <a:lnTo>
                    <a:pt x="426288" y="56246"/>
                  </a:lnTo>
                  <a:lnTo>
                    <a:pt x="417407" y="59207"/>
                  </a:lnTo>
                  <a:lnTo>
                    <a:pt x="358200" y="88810"/>
                  </a:lnTo>
                  <a:lnTo>
                    <a:pt x="316756" y="71048"/>
                  </a:lnTo>
                  <a:lnTo>
                    <a:pt x="293073" y="0"/>
                  </a:lnTo>
                  <a:lnTo>
                    <a:pt x="233866" y="0"/>
                  </a:lnTo>
                  <a:lnTo>
                    <a:pt x="227946" y="8881"/>
                  </a:lnTo>
                  <a:lnTo>
                    <a:pt x="207223" y="74008"/>
                  </a:lnTo>
                  <a:lnTo>
                    <a:pt x="165779" y="88810"/>
                  </a:lnTo>
                  <a:lnTo>
                    <a:pt x="97691" y="56246"/>
                  </a:lnTo>
                  <a:lnTo>
                    <a:pt x="56246" y="100651"/>
                  </a:lnTo>
                  <a:lnTo>
                    <a:pt x="59207" y="109532"/>
                  </a:lnTo>
                  <a:lnTo>
                    <a:pt x="88810" y="168739"/>
                  </a:lnTo>
                  <a:lnTo>
                    <a:pt x="74008" y="210184"/>
                  </a:lnTo>
                  <a:lnTo>
                    <a:pt x="0" y="233866"/>
                  </a:lnTo>
                  <a:lnTo>
                    <a:pt x="0" y="293073"/>
                  </a:lnTo>
                  <a:lnTo>
                    <a:pt x="8881" y="296033"/>
                  </a:lnTo>
                  <a:lnTo>
                    <a:pt x="74008" y="316756"/>
                  </a:lnTo>
                  <a:lnTo>
                    <a:pt x="91770" y="358200"/>
                  </a:lnTo>
                  <a:lnTo>
                    <a:pt x="56246" y="429248"/>
                  </a:lnTo>
                  <a:lnTo>
                    <a:pt x="100651" y="470693"/>
                  </a:lnTo>
                  <a:lnTo>
                    <a:pt x="109532" y="467733"/>
                  </a:lnTo>
                  <a:lnTo>
                    <a:pt x="168739" y="438129"/>
                  </a:lnTo>
                  <a:lnTo>
                    <a:pt x="210184" y="455891"/>
                  </a:lnTo>
                  <a:lnTo>
                    <a:pt x="233866" y="526939"/>
                  </a:lnTo>
                  <a:lnTo>
                    <a:pt x="293073" y="526939"/>
                  </a:lnTo>
                  <a:lnTo>
                    <a:pt x="296033" y="518058"/>
                  </a:lnTo>
                  <a:lnTo>
                    <a:pt x="316756" y="452931"/>
                  </a:lnTo>
                  <a:lnTo>
                    <a:pt x="358200" y="435169"/>
                  </a:lnTo>
                  <a:lnTo>
                    <a:pt x="426288" y="467733"/>
                  </a:lnTo>
                  <a:lnTo>
                    <a:pt x="467733" y="426288"/>
                  </a:lnTo>
                  <a:lnTo>
                    <a:pt x="464772" y="417407"/>
                  </a:lnTo>
                  <a:lnTo>
                    <a:pt x="435169" y="358200"/>
                  </a:lnTo>
                  <a:lnTo>
                    <a:pt x="452931" y="316756"/>
                  </a:lnTo>
                  <a:close/>
                  <a:moveTo>
                    <a:pt x="263470" y="378923"/>
                  </a:moveTo>
                  <a:cubicBezTo>
                    <a:pt x="200662" y="379879"/>
                    <a:pt x="148972" y="329737"/>
                    <a:pt x="148017" y="266930"/>
                  </a:cubicBezTo>
                  <a:cubicBezTo>
                    <a:pt x="147999" y="265777"/>
                    <a:pt x="147999" y="264623"/>
                    <a:pt x="148017" y="263470"/>
                  </a:cubicBezTo>
                  <a:cubicBezTo>
                    <a:pt x="147061" y="200662"/>
                    <a:pt x="197202" y="148972"/>
                    <a:pt x="260009" y="148017"/>
                  </a:cubicBezTo>
                  <a:cubicBezTo>
                    <a:pt x="261163" y="147999"/>
                    <a:pt x="262316" y="147999"/>
                    <a:pt x="263470" y="148017"/>
                  </a:cubicBezTo>
                  <a:cubicBezTo>
                    <a:pt x="326276" y="147061"/>
                    <a:pt x="377966" y="197202"/>
                    <a:pt x="378923" y="260009"/>
                  </a:cubicBezTo>
                  <a:cubicBezTo>
                    <a:pt x="378940" y="261163"/>
                    <a:pt x="378940" y="262316"/>
                    <a:pt x="378923" y="263470"/>
                  </a:cubicBezTo>
                  <a:lnTo>
                    <a:pt x="378923" y="263470"/>
                  </a:lnTo>
                  <a:cubicBezTo>
                    <a:pt x="379879" y="326276"/>
                    <a:pt x="329737" y="377966"/>
                    <a:pt x="266930" y="378923"/>
                  </a:cubicBezTo>
                  <a:cubicBezTo>
                    <a:pt x="265777" y="378940"/>
                    <a:pt x="264623" y="378940"/>
                    <a:pt x="263470" y="378923"/>
                  </a:cubicBezTo>
                  <a:close/>
                </a:path>
              </a:pathLst>
            </a:custGeom>
            <a:solidFill>
              <a:srgbClr val="882E19"/>
            </a:solidFill>
            <a:ln w="29104" cap="flat">
              <a:noFill/>
              <a:prstDash val="solid"/>
              <a:miter/>
            </a:ln>
            <a:effectLst>
              <a:outerShdw blurRad="152400" sx="101000" sy="101000" algn="ctr" rotWithShape="0">
                <a:prstClr val="black">
                  <a:alpha val="17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5" name="Graphic 77">
              <a:extLst>
                <a:ext uri="{FF2B5EF4-FFF2-40B4-BE49-F238E27FC236}">
                  <a16:creationId xmlns:a16="http://schemas.microsoft.com/office/drawing/2014/main" id="{963C44C3-418C-0291-2167-ABEE1441411A}"/>
                </a:ext>
              </a:extLst>
            </p:cNvPr>
            <p:cNvGrpSpPr/>
            <p:nvPr/>
          </p:nvGrpSpPr>
          <p:grpSpPr>
            <a:xfrm>
              <a:off x="8928107" y="2823277"/>
              <a:ext cx="346251" cy="381308"/>
              <a:chOff x="10197075" y="2192198"/>
              <a:chExt cx="740719" cy="815715"/>
            </a:xfrm>
            <a:effectLst>
              <a:outerShdw blurRad="152400" sx="101000" sy="101000" algn="ctr" rotWithShape="0">
                <a:srgbClr val="000000">
                  <a:alpha val="20000"/>
                </a:srgbClr>
              </a:outerShdw>
            </a:effectLst>
          </p:grpSpPr>
          <p:sp>
            <p:nvSpPr>
              <p:cNvPr id="160" name="Freeform: Shape 159">
                <a:extLst>
                  <a:ext uri="{FF2B5EF4-FFF2-40B4-BE49-F238E27FC236}">
                    <a16:creationId xmlns:a16="http://schemas.microsoft.com/office/drawing/2014/main" id="{57C9526B-80AE-F8AA-EA18-0212623893D1}"/>
                  </a:ext>
                </a:extLst>
              </p:cNvPr>
              <p:cNvSpPr/>
              <p:nvPr/>
            </p:nvSpPr>
            <p:spPr>
              <a:xfrm>
                <a:off x="10197075" y="2558085"/>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517E6F9E-C338-C6E9-13F0-1AD1DF8BF8B6}"/>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13F0FE9C-BF12-6EBB-7743-E210048076A4}"/>
                </a:ext>
              </a:extLst>
            </p:cNvPr>
            <p:cNvGrpSpPr/>
            <p:nvPr/>
          </p:nvGrpSpPr>
          <p:grpSpPr>
            <a:xfrm>
              <a:off x="9017913" y="3034254"/>
              <a:ext cx="172442" cy="129332"/>
              <a:chOff x="10452451" y="3091758"/>
              <a:chExt cx="225378" cy="169034"/>
            </a:xfrm>
            <a:solidFill>
              <a:srgbClr val="882E19"/>
            </a:solidFill>
          </p:grpSpPr>
          <p:sp>
            <p:nvSpPr>
              <p:cNvPr id="157" name="Freeform: Shape 156">
                <a:extLst>
                  <a:ext uri="{FF2B5EF4-FFF2-40B4-BE49-F238E27FC236}">
                    <a16:creationId xmlns:a16="http://schemas.microsoft.com/office/drawing/2014/main" id="{59674664-2F67-083D-ECAC-94A0CBB0A9E1}"/>
                  </a:ext>
                </a:extLst>
              </p:cNvPr>
              <p:cNvSpPr/>
              <p:nvPr/>
            </p:nvSpPr>
            <p:spPr>
              <a:xfrm>
                <a:off x="10529925" y="3091758"/>
                <a:ext cx="70430" cy="169034"/>
              </a:xfrm>
              <a:custGeom>
                <a:avLst/>
                <a:gdLst>
                  <a:gd name="connsiteX0" fmla="*/ 45641 w 57050"/>
                  <a:gd name="connsiteY0" fmla="*/ 0 h 136922"/>
                  <a:gd name="connsiteX1" fmla="*/ 57051 w 57050"/>
                  <a:gd name="connsiteY1" fmla="*/ 0 h 136922"/>
                  <a:gd name="connsiteX2" fmla="*/ 11410 w 57050"/>
                  <a:gd name="connsiteY2" fmla="*/ 136922 h 136922"/>
                  <a:gd name="connsiteX3" fmla="*/ 0 w 57050"/>
                  <a:gd name="connsiteY3" fmla="*/ 136922 h 136922"/>
                </a:gdLst>
                <a:ahLst/>
                <a:cxnLst>
                  <a:cxn ang="0">
                    <a:pos x="connsiteX0" y="connsiteY0"/>
                  </a:cxn>
                  <a:cxn ang="0">
                    <a:pos x="connsiteX1" y="connsiteY1"/>
                  </a:cxn>
                  <a:cxn ang="0">
                    <a:pos x="connsiteX2" y="connsiteY2"/>
                  </a:cxn>
                  <a:cxn ang="0">
                    <a:pos x="connsiteX3" y="connsiteY3"/>
                  </a:cxn>
                </a:cxnLst>
                <a:rect l="l" t="t" r="r" b="b"/>
                <a:pathLst>
                  <a:path w="57050" h="136922">
                    <a:moveTo>
                      <a:pt x="45641" y="0"/>
                    </a:moveTo>
                    <a:lnTo>
                      <a:pt x="57051" y="0"/>
                    </a:lnTo>
                    <a:lnTo>
                      <a:pt x="11410" y="136922"/>
                    </a:lnTo>
                    <a:lnTo>
                      <a:pt x="0" y="136922"/>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D2312101-14E7-585C-BCF3-964C614B00F0}"/>
                  </a:ext>
                </a:extLst>
              </p:cNvPr>
              <p:cNvSpPr/>
              <p:nvPr/>
            </p:nvSpPr>
            <p:spPr>
              <a:xfrm>
                <a:off x="10613034" y="3121339"/>
                <a:ext cx="64795" cy="109872"/>
              </a:xfrm>
              <a:custGeom>
                <a:avLst/>
                <a:gdLst>
                  <a:gd name="connsiteX0" fmla="*/ 7987 w 52486"/>
                  <a:gd name="connsiteY0" fmla="*/ 88999 h 88999"/>
                  <a:gd name="connsiteX1" fmla="*/ 0 w 52486"/>
                  <a:gd name="connsiteY1" fmla="*/ 79871 h 88999"/>
                  <a:gd name="connsiteX2" fmla="*/ 36513 w 52486"/>
                  <a:gd name="connsiteY2" fmla="*/ 44500 h 88999"/>
                  <a:gd name="connsiteX3" fmla="*/ 0 w 52486"/>
                  <a:gd name="connsiteY3" fmla="*/ 9128 h 88999"/>
                  <a:gd name="connsiteX4" fmla="*/ 7987 w 52486"/>
                  <a:gd name="connsiteY4" fmla="*/ 0 h 88999"/>
                  <a:gd name="connsiteX5" fmla="*/ 52487 w 52486"/>
                  <a:gd name="connsiteY5" fmla="*/ 44500 h 88999"/>
                  <a:gd name="connsiteX6" fmla="*/ 7987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7987" y="88999"/>
                    </a:moveTo>
                    <a:lnTo>
                      <a:pt x="0" y="79871"/>
                    </a:lnTo>
                    <a:lnTo>
                      <a:pt x="36513" y="44500"/>
                    </a:lnTo>
                    <a:lnTo>
                      <a:pt x="0" y="9128"/>
                    </a:lnTo>
                    <a:lnTo>
                      <a:pt x="7987" y="0"/>
                    </a:lnTo>
                    <a:lnTo>
                      <a:pt x="52487" y="44500"/>
                    </a:lnTo>
                    <a:lnTo>
                      <a:pt x="7987"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4BC65E55-1D7F-C4D7-E482-CF2C222B1323}"/>
                  </a:ext>
                </a:extLst>
              </p:cNvPr>
              <p:cNvSpPr/>
              <p:nvPr/>
            </p:nvSpPr>
            <p:spPr>
              <a:xfrm>
                <a:off x="10452451" y="3121339"/>
                <a:ext cx="64795" cy="109872"/>
              </a:xfrm>
              <a:custGeom>
                <a:avLst/>
                <a:gdLst>
                  <a:gd name="connsiteX0" fmla="*/ 44500 w 52486"/>
                  <a:gd name="connsiteY0" fmla="*/ 88999 h 88999"/>
                  <a:gd name="connsiteX1" fmla="*/ 52487 w 52486"/>
                  <a:gd name="connsiteY1" fmla="*/ 79871 h 88999"/>
                  <a:gd name="connsiteX2" fmla="*/ 15974 w 52486"/>
                  <a:gd name="connsiteY2" fmla="*/ 44500 h 88999"/>
                  <a:gd name="connsiteX3" fmla="*/ 52487 w 52486"/>
                  <a:gd name="connsiteY3" fmla="*/ 9128 h 88999"/>
                  <a:gd name="connsiteX4" fmla="*/ 44500 w 52486"/>
                  <a:gd name="connsiteY4" fmla="*/ 0 h 88999"/>
                  <a:gd name="connsiteX5" fmla="*/ 0 w 52486"/>
                  <a:gd name="connsiteY5" fmla="*/ 44500 h 88999"/>
                  <a:gd name="connsiteX6" fmla="*/ 44500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44500" y="88999"/>
                    </a:moveTo>
                    <a:lnTo>
                      <a:pt x="52487" y="79871"/>
                    </a:lnTo>
                    <a:lnTo>
                      <a:pt x="15974" y="44500"/>
                    </a:lnTo>
                    <a:lnTo>
                      <a:pt x="52487" y="9128"/>
                    </a:lnTo>
                    <a:lnTo>
                      <a:pt x="44500" y="0"/>
                    </a:lnTo>
                    <a:lnTo>
                      <a:pt x="0" y="44500"/>
                    </a:lnTo>
                    <a:lnTo>
                      <a:pt x="44500"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186433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24F86EE-850D-3528-BE9E-79224414AA2A}"/>
              </a:ext>
            </a:extLst>
          </p:cNvPr>
          <p:cNvSpPr/>
          <p:nvPr/>
        </p:nvSpPr>
        <p:spPr bwMode="auto">
          <a:xfrm>
            <a:off x="3771284" y="1364713"/>
            <a:ext cx="5062293" cy="4480484"/>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1AC69345-F2F8-0F28-77A1-F9B9862A7228}"/>
              </a:ext>
            </a:extLst>
          </p:cNvPr>
          <p:cNvGrpSpPr/>
          <p:nvPr/>
        </p:nvGrpSpPr>
        <p:grpSpPr>
          <a:xfrm>
            <a:off x="5769449" y="2714844"/>
            <a:ext cx="1718870" cy="465794"/>
            <a:chOff x="-3706807" y="-2780345"/>
            <a:chExt cx="1718870" cy="465794"/>
          </a:xfrm>
        </p:grpSpPr>
        <p:pic>
          <p:nvPicPr>
            <p:cNvPr id="4" name="Graphic 3">
              <a:extLst>
                <a:ext uri="{FF2B5EF4-FFF2-40B4-BE49-F238E27FC236}">
                  <a16:creationId xmlns:a16="http://schemas.microsoft.com/office/drawing/2014/main" id="{3F26AD46-808A-1C91-F2E7-6AFF4A0080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06807" y="-2780345"/>
              <a:ext cx="590732" cy="465794"/>
            </a:xfrm>
            <a:prstGeom prst="rect">
              <a:avLst/>
            </a:prstGeom>
            <a:effectLst>
              <a:outerShdw blurRad="88900" dist="25400" dir="2700000" algn="tl" rotWithShape="0">
                <a:prstClr val="black">
                  <a:alpha val="26000"/>
                </a:prstClr>
              </a:outerShdw>
            </a:effectLst>
          </p:spPr>
        </p:pic>
        <p:sp>
          <p:nvSpPr>
            <p:cNvPr id="6" name="TextBox 5">
              <a:extLst>
                <a:ext uri="{FF2B5EF4-FFF2-40B4-BE49-F238E27FC236}">
                  <a16:creationId xmlns:a16="http://schemas.microsoft.com/office/drawing/2014/main" id="{21589E73-8324-0D2C-72F1-7FB51551115A}"/>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grpSp>
      <p:grpSp>
        <p:nvGrpSpPr>
          <p:cNvPr id="81" name="Group 80">
            <a:extLst>
              <a:ext uri="{FF2B5EF4-FFF2-40B4-BE49-F238E27FC236}">
                <a16:creationId xmlns:a16="http://schemas.microsoft.com/office/drawing/2014/main" id="{D7C39826-3D5B-C0F4-DA55-D78FF849BE47}"/>
              </a:ext>
            </a:extLst>
          </p:cNvPr>
          <p:cNvGrpSpPr/>
          <p:nvPr/>
        </p:nvGrpSpPr>
        <p:grpSpPr>
          <a:xfrm>
            <a:off x="5787680" y="1685040"/>
            <a:ext cx="1533155" cy="560322"/>
            <a:chOff x="-5771243" y="-1663618"/>
            <a:chExt cx="1533155" cy="560322"/>
          </a:xfrm>
        </p:grpSpPr>
        <p:pic>
          <p:nvPicPr>
            <p:cNvPr id="5" name="Graphic 4">
              <a:extLst>
                <a:ext uri="{FF2B5EF4-FFF2-40B4-BE49-F238E27FC236}">
                  <a16:creationId xmlns:a16="http://schemas.microsoft.com/office/drawing/2014/main" id="{E5634BD4-973F-91E3-6871-6082C58DEB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7" name="TextBox 6">
              <a:extLst>
                <a:ext uri="{FF2B5EF4-FFF2-40B4-BE49-F238E27FC236}">
                  <a16:creationId xmlns:a16="http://schemas.microsoft.com/office/drawing/2014/main" id="{76115A43-F639-EF45-61FD-E50349CF054D}"/>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Gateway</a:t>
              </a:r>
            </a:p>
          </p:txBody>
        </p:sp>
      </p:grpSp>
      <p:cxnSp>
        <p:nvCxnSpPr>
          <p:cNvPr id="13" name="Straight Arrow Connector 14">
            <a:extLst>
              <a:ext uri="{FF2B5EF4-FFF2-40B4-BE49-F238E27FC236}">
                <a16:creationId xmlns:a16="http://schemas.microsoft.com/office/drawing/2014/main" id="{77E479A7-89BA-64C4-54E8-EA52C2634BB0}"/>
              </a:ext>
            </a:extLst>
          </p:cNvPr>
          <p:cNvCxnSpPr>
            <a:cxnSpLocks/>
            <a:stCxn id="4" idx="0"/>
            <a:endCxn id="5" idx="2"/>
          </p:cNvCxnSpPr>
          <p:nvPr/>
        </p:nvCxnSpPr>
        <p:spPr>
          <a:xfrm flipV="1">
            <a:off x="6064815" y="2245362"/>
            <a:ext cx="3026" cy="469482"/>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7491094-DB0F-65DE-75A8-8C8DAE98F423}"/>
              </a:ext>
            </a:extLst>
          </p:cNvPr>
          <p:cNvSpPr txBox="1"/>
          <p:nvPr/>
        </p:nvSpPr>
        <p:spPr>
          <a:xfrm>
            <a:off x="4597337" y="1032222"/>
            <a:ext cx="1202252"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Application</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21" name="Graphic 20">
            <a:extLst>
              <a:ext uri="{FF2B5EF4-FFF2-40B4-BE49-F238E27FC236}">
                <a16:creationId xmlns:a16="http://schemas.microsoft.com/office/drawing/2014/main" id="{03662DB9-D23C-EB13-C9C6-E055387B77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637244" y="981422"/>
            <a:ext cx="783627" cy="671938"/>
          </a:xfrm>
          <a:prstGeom prst="rect">
            <a:avLst/>
          </a:prstGeom>
          <a:effectLst>
            <a:outerShdw blurRad="88900" dist="25400" dir="2700000" algn="tl" rotWithShape="0">
              <a:prstClr val="black">
                <a:alpha val="26000"/>
              </a:prstClr>
            </a:outerShdw>
          </a:effectLst>
        </p:spPr>
      </p:pic>
      <p:sp>
        <p:nvSpPr>
          <p:cNvPr id="100" name="Oval 99">
            <a:extLst>
              <a:ext uri="{FF2B5EF4-FFF2-40B4-BE49-F238E27FC236}">
                <a16:creationId xmlns:a16="http://schemas.microsoft.com/office/drawing/2014/main" id="{702A4F03-B6E9-78FB-21D5-8E17448B1C2A}"/>
              </a:ext>
            </a:extLst>
          </p:cNvPr>
          <p:cNvSpPr/>
          <p:nvPr/>
        </p:nvSpPr>
        <p:spPr bwMode="auto">
          <a:xfrm>
            <a:off x="5507767" y="4798332"/>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C0C7CECB-4AB4-76C2-8FF3-23A8532B0329}"/>
              </a:ext>
            </a:extLst>
          </p:cNvPr>
          <p:cNvSpPr/>
          <p:nvPr/>
        </p:nvSpPr>
        <p:spPr bwMode="auto">
          <a:xfrm>
            <a:off x="6765386" y="3680715"/>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9" name="Group 78">
            <a:extLst>
              <a:ext uri="{FF2B5EF4-FFF2-40B4-BE49-F238E27FC236}">
                <a16:creationId xmlns:a16="http://schemas.microsoft.com/office/drawing/2014/main" id="{899E9B62-79FD-1777-FE26-F3AEE044D010}"/>
              </a:ext>
            </a:extLst>
          </p:cNvPr>
          <p:cNvGrpSpPr/>
          <p:nvPr/>
        </p:nvGrpSpPr>
        <p:grpSpPr>
          <a:xfrm>
            <a:off x="6793541" y="3743469"/>
            <a:ext cx="1336601" cy="714104"/>
            <a:chOff x="-4835593" y="-107731"/>
            <a:chExt cx="1336601" cy="714104"/>
          </a:xfrm>
        </p:grpSpPr>
        <p:grpSp>
          <p:nvGrpSpPr>
            <p:cNvPr id="22" name="Group 21">
              <a:extLst>
                <a:ext uri="{FF2B5EF4-FFF2-40B4-BE49-F238E27FC236}">
                  <a16:creationId xmlns:a16="http://schemas.microsoft.com/office/drawing/2014/main" id="{C7F07705-52DC-8BF5-DF59-3332D09DA50C}"/>
                </a:ext>
              </a:extLst>
            </p:cNvPr>
            <p:cNvGrpSpPr/>
            <p:nvPr/>
          </p:nvGrpSpPr>
          <p:grpSpPr>
            <a:xfrm>
              <a:off x="-4835593" y="-107731"/>
              <a:ext cx="741464" cy="714104"/>
              <a:chOff x="7707431" y="3858069"/>
              <a:chExt cx="741464" cy="714104"/>
            </a:xfrm>
          </p:grpSpPr>
          <p:pic>
            <p:nvPicPr>
              <p:cNvPr id="23" name="Graphic 22">
                <a:extLst>
                  <a:ext uri="{FF2B5EF4-FFF2-40B4-BE49-F238E27FC236}">
                    <a16:creationId xmlns:a16="http://schemas.microsoft.com/office/drawing/2014/main" id="{FC01FCDA-4758-1DB2-09F5-31CE05C32A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707431" y="3858069"/>
                <a:ext cx="510074" cy="714104"/>
              </a:xfrm>
              <a:prstGeom prst="rect">
                <a:avLst/>
              </a:prstGeom>
            </p:spPr>
          </p:pic>
          <p:pic>
            <p:nvPicPr>
              <p:cNvPr id="24" name="Graphic 56">
                <a:extLst>
                  <a:ext uri="{FF2B5EF4-FFF2-40B4-BE49-F238E27FC236}">
                    <a16:creationId xmlns:a16="http://schemas.microsoft.com/office/drawing/2014/main" id="{261F0FA3-A86A-D711-9F80-0C568C91D2A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003813" y="4102800"/>
                <a:ext cx="445082" cy="396964"/>
              </a:xfrm>
              <a:prstGeom prst="rect">
                <a:avLst/>
              </a:prstGeom>
              <a:effectLst>
                <a:outerShdw blurRad="88900" dist="25400" dir="2700000" algn="tl" rotWithShape="0">
                  <a:prstClr val="black">
                    <a:alpha val="26000"/>
                  </a:prstClr>
                </a:outerShdw>
              </a:effectLst>
            </p:spPr>
          </p:pic>
        </p:grpSp>
        <p:sp>
          <p:nvSpPr>
            <p:cNvPr id="28" name="TextBox 27">
              <a:extLst>
                <a:ext uri="{FF2B5EF4-FFF2-40B4-BE49-F238E27FC236}">
                  <a16:creationId xmlns:a16="http://schemas.microsoft.com/office/drawing/2014/main" id="{D5CE1E0A-D9BF-049A-4EDA-F11D1FFBFACD}"/>
                </a:ext>
              </a:extLst>
            </p:cNvPr>
            <p:cNvSpPr txBox="1"/>
            <p:nvPr/>
          </p:nvSpPr>
          <p:spPr>
            <a:xfrm>
              <a:off x="-3989511" y="-21734"/>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Cache</a:t>
              </a:r>
            </a:p>
          </p:txBody>
        </p:sp>
      </p:grpSp>
      <p:grpSp>
        <p:nvGrpSpPr>
          <p:cNvPr id="80" name="Group 79">
            <a:extLst>
              <a:ext uri="{FF2B5EF4-FFF2-40B4-BE49-F238E27FC236}">
                <a16:creationId xmlns:a16="http://schemas.microsoft.com/office/drawing/2014/main" id="{7A0CF055-C772-5493-7DDA-672D5A647F1F}"/>
              </a:ext>
            </a:extLst>
          </p:cNvPr>
          <p:cNvGrpSpPr/>
          <p:nvPr/>
        </p:nvGrpSpPr>
        <p:grpSpPr>
          <a:xfrm>
            <a:off x="5609782" y="4798166"/>
            <a:ext cx="1599803" cy="714104"/>
            <a:chOff x="-2609503" y="-156546"/>
            <a:chExt cx="1599803" cy="714104"/>
          </a:xfrm>
        </p:grpSpPr>
        <p:grpSp>
          <p:nvGrpSpPr>
            <p:cNvPr id="25" name="Group 24">
              <a:extLst>
                <a:ext uri="{FF2B5EF4-FFF2-40B4-BE49-F238E27FC236}">
                  <a16:creationId xmlns:a16="http://schemas.microsoft.com/office/drawing/2014/main" id="{F431AA04-16D8-CAB4-DF31-AEA133A97A40}"/>
                </a:ext>
              </a:extLst>
            </p:cNvPr>
            <p:cNvGrpSpPr/>
            <p:nvPr/>
          </p:nvGrpSpPr>
          <p:grpSpPr>
            <a:xfrm>
              <a:off x="-2609503" y="-156546"/>
              <a:ext cx="759386" cy="714104"/>
              <a:chOff x="9836496" y="3805854"/>
              <a:chExt cx="759386" cy="714104"/>
            </a:xfrm>
          </p:grpSpPr>
          <p:pic>
            <p:nvPicPr>
              <p:cNvPr id="26" name="Graphic 25">
                <a:extLst>
                  <a:ext uri="{FF2B5EF4-FFF2-40B4-BE49-F238E27FC236}">
                    <a16:creationId xmlns:a16="http://schemas.microsoft.com/office/drawing/2014/main" id="{4B00B2CA-573C-48C3-0B90-1E8D92E28E5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836496" y="3805854"/>
                <a:ext cx="510074" cy="714104"/>
              </a:xfrm>
              <a:prstGeom prst="rect">
                <a:avLst/>
              </a:prstGeom>
            </p:spPr>
          </p:pic>
          <p:pic>
            <p:nvPicPr>
              <p:cNvPr id="27" name="Graphic 56">
                <a:extLst>
                  <a:ext uri="{FF2B5EF4-FFF2-40B4-BE49-F238E27FC236}">
                    <a16:creationId xmlns:a16="http://schemas.microsoft.com/office/drawing/2014/main" id="{687D613A-69CB-C71B-12C8-441730D57A3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128459" y="4037380"/>
                <a:ext cx="467423" cy="467423"/>
              </a:xfrm>
              <a:prstGeom prst="rect">
                <a:avLst/>
              </a:prstGeom>
              <a:effectLst>
                <a:outerShdw blurRad="88900" dist="25400" dir="2700000" algn="tl" rotWithShape="0">
                  <a:prstClr val="black">
                    <a:alpha val="26000"/>
                  </a:prstClr>
                </a:outerShdw>
              </a:effectLst>
            </p:spPr>
          </p:pic>
        </p:grpSp>
        <p:sp>
          <p:nvSpPr>
            <p:cNvPr id="29" name="TextBox 28">
              <a:extLst>
                <a:ext uri="{FF2B5EF4-FFF2-40B4-BE49-F238E27FC236}">
                  <a16:creationId xmlns:a16="http://schemas.microsoft.com/office/drawing/2014/main" id="{8DE845DF-BB6D-4AF9-15A9-C97B171D772C}"/>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Database</a:t>
              </a:r>
            </a:p>
          </p:txBody>
        </p:sp>
      </p:grpSp>
      <p:cxnSp>
        <p:nvCxnSpPr>
          <p:cNvPr id="40" name="!!Azure Line">
            <a:extLst>
              <a:ext uri="{FF2B5EF4-FFF2-40B4-BE49-F238E27FC236}">
                <a16:creationId xmlns:a16="http://schemas.microsoft.com/office/drawing/2014/main" id="{2BFF6863-DE88-00CD-6E37-0D2DA4DD5134}"/>
              </a:ext>
            </a:extLst>
          </p:cNvPr>
          <p:cNvCxnSpPr>
            <a:cxnSpLocks/>
          </p:cNvCxnSpPr>
          <p:nvPr/>
        </p:nvCxnSpPr>
        <p:spPr>
          <a:xfrm>
            <a:off x="16515627" y="-1383458"/>
            <a:ext cx="0" cy="797291"/>
          </a:xfrm>
          <a:prstGeom prst="line">
            <a:avLst/>
          </a:prstGeom>
          <a:ln w="19050">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02" name="Oval 101">
            <a:extLst>
              <a:ext uri="{FF2B5EF4-FFF2-40B4-BE49-F238E27FC236}">
                <a16:creationId xmlns:a16="http://schemas.microsoft.com/office/drawing/2014/main" id="{9F147AAC-9034-48E2-8027-B7329DDE06FB}"/>
              </a:ext>
            </a:extLst>
          </p:cNvPr>
          <p:cNvSpPr/>
          <p:nvPr/>
        </p:nvSpPr>
        <p:spPr bwMode="auto">
          <a:xfrm>
            <a:off x="4459400" y="3715170"/>
            <a:ext cx="669994" cy="669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A9188B19-FB30-21F5-A87C-6019C3AD1862}"/>
              </a:ext>
            </a:extLst>
          </p:cNvPr>
          <p:cNvGrpSpPr/>
          <p:nvPr/>
        </p:nvGrpSpPr>
        <p:grpSpPr>
          <a:xfrm>
            <a:off x="4534150" y="3821064"/>
            <a:ext cx="1735204" cy="491552"/>
            <a:chOff x="-3723141" y="-2793224"/>
            <a:chExt cx="1735204" cy="491552"/>
          </a:xfrm>
        </p:grpSpPr>
        <p:pic>
          <p:nvPicPr>
            <p:cNvPr id="77" name="Graphic 76">
              <a:extLst>
                <a:ext uri="{FF2B5EF4-FFF2-40B4-BE49-F238E27FC236}">
                  <a16:creationId xmlns:a16="http://schemas.microsoft.com/office/drawing/2014/main" id="{D86FE866-3689-16EB-8449-E0D8716007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23141" y="-2793224"/>
              <a:ext cx="623400" cy="491552"/>
            </a:xfrm>
            <a:prstGeom prst="rect">
              <a:avLst/>
            </a:prstGeom>
            <a:effectLst>
              <a:outerShdw blurRad="88900" dist="25400" dir="2700000" algn="tl" rotWithShape="0">
                <a:prstClr val="black">
                  <a:alpha val="26000"/>
                </a:prstClr>
              </a:outerShdw>
            </a:effectLst>
          </p:spPr>
        </p:pic>
        <p:sp>
          <p:nvSpPr>
            <p:cNvPr id="78" name="TextBox 77">
              <a:extLst>
                <a:ext uri="{FF2B5EF4-FFF2-40B4-BE49-F238E27FC236}">
                  <a16:creationId xmlns:a16="http://schemas.microsoft.com/office/drawing/2014/main" id="{E225EC21-C99E-F7F6-3425-DA1E4BAE8E06}"/>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grpSp>
      <p:cxnSp>
        <p:nvCxnSpPr>
          <p:cNvPr id="86" name="Straight Arrow Connector 14">
            <a:extLst>
              <a:ext uri="{FF2B5EF4-FFF2-40B4-BE49-F238E27FC236}">
                <a16:creationId xmlns:a16="http://schemas.microsoft.com/office/drawing/2014/main" id="{43CFFBFD-6414-9E06-631F-BF7EF71E469A}"/>
              </a:ext>
            </a:extLst>
          </p:cNvPr>
          <p:cNvCxnSpPr>
            <a:cxnSpLocks/>
            <a:stCxn id="23" idx="0"/>
            <a:endCxn id="4" idx="2"/>
          </p:cNvCxnSpPr>
          <p:nvPr/>
        </p:nvCxnSpPr>
        <p:spPr>
          <a:xfrm rot="16200000" flipV="1">
            <a:off x="6275282" y="2970172"/>
            <a:ext cx="562831" cy="983763"/>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89" name="Straight Arrow Connector 14">
            <a:extLst>
              <a:ext uri="{FF2B5EF4-FFF2-40B4-BE49-F238E27FC236}">
                <a16:creationId xmlns:a16="http://schemas.microsoft.com/office/drawing/2014/main" id="{B1DC7C04-F275-314E-3A13-36862683D427}"/>
              </a:ext>
            </a:extLst>
          </p:cNvPr>
          <p:cNvCxnSpPr>
            <a:cxnSpLocks/>
            <a:stCxn id="26" idx="0"/>
            <a:endCxn id="77" idx="2"/>
          </p:cNvCxnSpPr>
          <p:nvPr/>
        </p:nvCxnSpPr>
        <p:spPr>
          <a:xfrm rot="16200000" flipV="1">
            <a:off x="5112560" y="4045906"/>
            <a:ext cx="485550" cy="1018969"/>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11" name="Straight Arrow Connector 14">
            <a:extLst>
              <a:ext uri="{FF2B5EF4-FFF2-40B4-BE49-F238E27FC236}">
                <a16:creationId xmlns:a16="http://schemas.microsoft.com/office/drawing/2014/main" id="{32161A12-6049-563B-AE1D-E0E3E3F0E544}"/>
              </a:ext>
            </a:extLst>
          </p:cNvPr>
          <p:cNvCxnSpPr>
            <a:cxnSpLocks/>
            <a:stCxn id="77" idx="0"/>
            <a:endCxn id="4" idx="2"/>
          </p:cNvCxnSpPr>
          <p:nvPr/>
        </p:nvCxnSpPr>
        <p:spPr>
          <a:xfrm rot="5400000" flipH="1" flipV="1">
            <a:off x="5135119" y="2891369"/>
            <a:ext cx="640426" cy="1218965"/>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288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0" presetClass="entr" presetSubtype="0" fill="hold" nodeType="withEffect">
                                  <p:stCondLst>
                                    <p:cond delay="25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750"/>
                            </p:stCondLst>
                            <p:childTnLst>
                              <p:par>
                                <p:cTn id="17" presetID="53" presetClass="entr" presetSubtype="16" fill="hold" nodeType="afterEffect">
                                  <p:stCondLst>
                                    <p:cond delay="0"/>
                                  </p:stCondLst>
                                  <p:childTnLst>
                                    <p:set>
                                      <p:cBhvr>
                                        <p:cTn id="18" dur="1" fill="hold">
                                          <p:stCondLst>
                                            <p:cond delay="0"/>
                                          </p:stCondLst>
                                        </p:cTn>
                                        <p:tgtEl>
                                          <p:spTgt spid="71"/>
                                        </p:tgtEl>
                                        <p:attrNameLst>
                                          <p:attrName>style.visibility</p:attrName>
                                        </p:attrNameLst>
                                      </p:cBhvr>
                                      <p:to>
                                        <p:strVal val="visible"/>
                                      </p:to>
                                    </p:set>
                                    <p:anim calcmode="lin" valueType="num">
                                      <p:cBhvr>
                                        <p:cTn id="19" dur="500" fill="hold"/>
                                        <p:tgtEl>
                                          <p:spTgt spid="71"/>
                                        </p:tgtEl>
                                        <p:attrNameLst>
                                          <p:attrName>ppt_w</p:attrName>
                                        </p:attrNameLst>
                                      </p:cBhvr>
                                      <p:tavLst>
                                        <p:tav tm="0">
                                          <p:val>
                                            <p:fltVal val="0"/>
                                          </p:val>
                                        </p:tav>
                                        <p:tav tm="100000">
                                          <p:val>
                                            <p:strVal val="#ppt_w"/>
                                          </p:val>
                                        </p:tav>
                                      </p:tavLst>
                                    </p:anim>
                                    <p:anim calcmode="lin" valueType="num">
                                      <p:cBhvr>
                                        <p:cTn id="20" dur="500" fill="hold"/>
                                        <p:tgtEl>
                                          <p:spTgt spid="71"/>
                                        </p:tgtEl>
                                        <p:attrNameLst>
                                          <p:attrName>ppt_h</p:attrName>
                                        </p:attrNameLst>
                                      </p:cBhvr>
                                      <p:tavLst>
                                        <p:tav tm="0">
                                          <p:val>
                                            <p:fltVal val="0"/>
                                          </p:val>
                                        </p:tav>
                                        <p:tav tm="100000">
                                          <p:val>
                                            <p:strVal val="#ppt_h"/>
                                          </p:val>
                                        </p:tav>
                                      </p:tavLst>
                                    </p:anim>
                                    <p:animEffect transition="in" filter="fade">
                                      <p:cBhvr>
                                        <p:cTn id="21" dur="500"/>
                                        <p:tgtEl>
                                          <p:spTgt spid="71"/>
                                        </p:tgtEl>
                                      </p:cBhvr>
                                    </p:animEffect>
                                  </p:childTnLst>
                                </p:cTn>
                              </p:par>
                              <p:par>
                                <p:cTn id="22" presetID="53" presetClass="entr" presetSubtype="16" fill="hold" nodeType="withEffect">
                                  <p:stCondLst>
                                    <p:cond delay="0"/>
                                  </p:stCondLst>
                                  <p:childTnLst>
                                    <p:set>
                                      <p:cBhvr>
                                        <p:cTn id="23" dur="1" fill="hold">
                                          <p:stCondLst>
                                            <p:cond delay="0"/>
                                          </p:stCondLst>
                                        </p:cTn>
                                        <p:tgtEl>
                                          <p:spTgt spid="76"/>
                                        </p:tgtEl>
                                        <p:attrNameLst>
                                          <p:attrName>style.visibility</p:attrName>
                                        </p:attrNameLst>
                                      </p:cBhvr>
                                      <p:to>
                                        <p:strVal val="visible"/>
                                      </p:to>
                                    </p:set>
                                    <p:anim calcmode="lin" valueType="num">
                                      <p:cBhvr>
                                        <p:cTn id="24" dur="500" fill="hold"/>
                                        <p:tgtEl>
                                          <p:spTgt spid="76"/>
                                        </p:tgtEl>
                                        <p:attrNameLst>
                                          <p:attrName>ppt_w</p:attrName>
                                        </p:attrNameLst>
                                      </p:cBhvr>
                                      <p:tavLst>
                                        <p:tav tm="0">
                                          <p:val>
                                            <p:fltVal val="0"/>
                                          </p:val>
                                        </p:tav>
                                        <p:tav tm="100000">
                                          <p:val>
                                            <p:strVal val="#ppt_w"/>
                                          </p:val>
                                        </p:tav>
                                      </p:tavLst>
                                    </p:anim>
                                    <p:anim calcmode="lin" valueType="num">
                                      <p:cBhvr>
                                        <p:cTn id="25" dur="500" fill="hold"/>
                                        <p:tgtEl>
                                          <p:spTgt spid="76"/>
                                        </p:tgtEl>
                                        <p:attrNameLst>
                                          <p:attrName>ppt_h</p:attrName>
                                        </p:attrNameLst>
                                      </p:cBhvr>
                                      <p:tavLst>
                                        <p:tav tm="0">
                                          <p:val>
                                            <p:fltVal val="0"/>
                                          </p:val>
                                        </p:tav>
                                        <p:tav tm="100000">
                                          <p:val>
                                            <p:strVal val="#ppt_h"/>
                                          </p:val>
                                        </p:tav>
                                      </p:tavLst>
                                    </p:anim>
                                    <p:animEffect transition="in" filter="fade">
                                      <p:cBhvr>
                                        <p:cTn id="26" dur="500"/>
                                        <p:tgtEl>
                                          <p:spTgt spid="76"/>
                                        </p:tgtEl>
                                      </p:cBhvr>
                                    </p:animEffect>
                                  </p:childTnLst>
                                </p:cTn>
                              </p:par>
                              <p:par>
                                <p:cTn id="27" presetID="22" presetClass="entr" presetSubtype="1"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childTnLst>
                          </p:cTn>
                        </p:par>
                        <p:par>
                          <p:cTn id="30" fill="hold">
                            <p:stCondLst>
                              <p:cond delay="1250"/>
                            </p:stCondLst>
                            <p:childTnLst>
                              <p:par>
                                <p:cTn id="31" presetID="53" presetClass="entr" presetSubtype="16" fill="hold" nodeType="afterEffect">
                                  <p:stCondLst>
                                    <p:cond delay="0"/>
                                  </p:stCondLst>
                                  <p:childTnLst>
                                    <p:set>
                                      <p:cBhvr>
                                        <p:cTn id="32" dur="1" fill="hold">
                                          <p:stCondLst>
                                            <p:cond delay="0"/>
                                          </p:stCondLst>
                                        </p:cTn>
                                        <p:tgtEl>
                                          <p:spTgt spid="79"/>
                                        </p:tgtEl>
                                        <p:attrNameLst>
                                          <p:attrName>style.visibility</p:attrName>
                                        </p:attrNameLst>
                                      </p:cBhvr>
                                      <p:to>
                                        <p:strVal val="visible"/>
                                      </p:to>
                                    </p:set>
                                    <p:anim calcmode="lin" valueType="num">
                                      <p:cBhvr>
                                        <p:cTn id="33" dur="500" fill="hold"/>
                                        <p:tgtEl>
                                          <p:spTgt spid="79"/>
                                        </p:tgtEl>
                                        <p:attrNameLst>
                                          <p:attrName>ppt_w</p:attrName>
                                        </p:attrNameLst>
                                      </p:cBhvr>
                                      <p:tavLst>
                                        <p:tav tm="0">
                                          <p:val>
                                            <p:fltVal val="0"/>
                                          </p:val>
                                        </p:tav>
                                        <p:tav tm="100000">
                                          <p:val>
                                            <p:strVal val="#ppt_w"/>
                                          </p:val>
                                        </p:tav>
                                      </p:tavLst>
                                    </p:anim>
                                    <p:anim calcmode="lin" valueType="num">
                                      <p:cBhvr>
                                        <p:cTn id="34" dur="500" fill="hold"/>
                                        <p:tgtEl>
                                          <p:spTgt spid="79"/>
                                        </p:tgtEl>
                                        <p:attrNameLst>
                                          <p:attrName>ppt_h</p:attrName>
                                        </p:attrNameLst>
                                      </p:cBhvr>
                                      <p:tavLst>
                                        <p:tav tm="0">
                                          <p:val>
                                            <p:fltVal val="0"/>
                                          </p:val>
                                        </p:tav>
                                        <p:tav tm="100000">
                                          <p:val>
                                            <p:strVal val="#ppt_h"/>
                                          </p:val>
                                        </p:tav>
                                      </p:tavLst>
                                    </p:anim>
                                    <p:animEffect transition="in" filter="fade">
                                      <p:cBhvr>
                                        <p:cTn id="35" dur="500"/>
                                        <p:tgtEl>
                                          <p:spTgt spid="79"/>
                                        </p:tgtEl>
                                      </p:cBhvr>
                                    </p:animEffect>
                                  </p:childTnLst>
                                </p:cTn>
                              </p:par>
                              <p:par>
                                <p:cTn id="36" presetID="53" presetClass="entr" presetSubtype="16" fill="hold" nodeType="withEffect">
                                  <p:stCondLst>
                                    <p:cond delay="0"/>
                                  </p:stCondLst>
                                  <p:childTnLst>
                                    <p:set>
                                      <p:cBhvr>
                                        <p:cTn id="37" dur="1" fill="hold">
                                          <p:stCondLst>
                                            <p:cond delay="0"/>
                                          </p:stCondLst>
                                        </p:cTn>
                                        <p:tgtEl>
                                          <p:spTgt spid="80"/>
                                        </p:tgtEl>
                                        <p:attrNameLst>
                                          <p:attrName>style.visibility</p:attrName>
                                        </p:attrNameLst>
                                      </p:cBhvr>
                                      <p:to>
                                        <p:strVal val="visible"/>
                                      </p:to>
                                    </p:set>
                                    <p:anim calcmode="lin" valueType="num">
                                      <p:cBhvr>
                                        <p:cTn id="38" dur="500" fill="hold"/>
                                        <p:tgtEl>
                                          <p:spTgt spid="80"/>
                                        </p:tgtEl>
                                        <p:attrNameLst>
                                          <p:attrName>ppt_w</p:attrName>
                                        </p:attrNameLst>
                                      </p:cBhvr>
                                      <p:tavLst>
                                        <p:tav tm="0">
                                          <p:val>
                                            <p:fltVal val="0"/>
                                          </p:val>
                                        </p:tav>
                                        <p:tav tm="100000">
                                          <p:val>
                                            <p:strVal val="#ppt_w"/>
                                          </p:val>
                                        </p:tav>
                                      </p:tavLst>
                                    </p:anim>
                                    <p:anim calcmode="lin" valueType="num">
                                      <p:cBhvr>
                                        <p:cTn id="39" dur="500" fill="hold"/>
                                        <p:tgtEl>
                                          <p:spTgt spid="80"/>
                                        </p:tgtEl>
                                        <p:attrNameLst>
                                          <p:attrName>ppt_h</p:attrName>
                                        </p:attrNameLst>
                                      </p:cBhvr>
                                      <p:tavLst>
                                        <p:tav tm="0">
                                          <p:val>
                                            <p:fltVal val="0"/>
                                          </p:val>
                                        </p:tav>
                                        <p:tav tm="100000">
                                          <p:val>
                                            <p:strVal val="#ppt_h"/>
                                          </p:val>
                                        </p:tav>
                                      </p:tavLst>
                                    </p:anim>
                                    <p:animEffect transition="in" filter="fade">
                                      <p:cBhvr>
                                        <p:cTn id="40" dur="500"/>
                                        <p:tgtEl>
                                          <p:spTgt spid="80"/>
                                        </p:tgtEl>
                                      </p:cBhvr>
                                    </p:animEffect>
                                  </p:childTnLst>
                                </p:cTn>
                              </p:par>
                              <p:par>
                                <p:cTn id="41" presetID="22" presetClass="entr" presetSubtype="8"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wipe(left)">
                                      <p:cBhvr>
                                        <p:cTn id="43" dur="500"/>
                                        <p:tgtEl>
                                          <p:spTgt spid="89"/>
                                        </p:tgtEl>
                                      </p:cBhvr>
                                    </p:animEffect>
                                  </p:childTnLst>
                                </p:cTn>
                              </p:par>
                              <p:par>
                                <p:cTn id="44" presetID="22" presetClass="entr" presetSubtype="8" fill="hold" nodeType="withEffect">
                                  <p:stCondLst>
                                    <p:cond delay="0"/>
                                  </p:stCondLst>
                                  <p:childTnLst>
                                    <p:set>
                                      <p:cBhvr>
                                        <p:cTn id="45" dur="1" fill="hold">
                                          <p:stCondLst>
                                            <p:cond delay="0"/>
                                          </p:stCondLst>
                                        </p:cTn>
                                        <p:tgtEl>
                                          <p:spTgt spid="86"/>
                                        </p:tgtEl>
                                        <p:attrNameLst>
                                          <p:attrName>style.visibility</p:attrName>
                                        </p:attrNameLst>
                                      </p:cBhvr>
                                      <p:to>
                                        <p:strVal val="visible"/>
                                      </p:to>
                                    </p:set>
                                    <p:animEffect transition="in" filter="wipe(left)">
                                      <p:cBhvr>
                                        <p:cTn id="46" dur="500"/>
                                        <p:tgtEl>
                                          <p:spTgt spid="86"/>
                                        </p:tgtEl>
                                      </p:cBhvr>
                                    </p:animEffect>
                                  </p:childTnLst>
                                </p:cTn>
                              </p:par>
                            </p:childTnLst>
                          </p:cTn>
                        </p:par>
                        <p:par>
                          <p:cTn id="47" fill="hold">
                            <p:stCondLst>
                              <p:cond delay="1750"/>
                            </p:stCondLst>
                            <p:childTnLst>
                              <p:par>
                                <p:cTn id="48" presetID="53" presetClass="entr" presetSubtype="16" fill="hold" nodeType="afterEffect">
                                  <p:stCondLst>
                                    <p:cond delay="0"/>
                                  </p:stCondLst>
                                  <p:childTnLst>
                                    <p:set>
                                      <p:cBhvr>
                                        <p:cTn id="49" dur="1" fill="hold">
                                          <p:stCondLst>
                                            <p:cond delay="0"/>
                                          </p:stCondLst>
                                        </p:cTn>
                                        <p:tgtEl>
                                          <p:spTgt spid="81"/>
                                        </p:tgtEl>
                                        <p:attrNameLst>
                                          <p:attrName>style.visibility</p:attrName>
                                        </p:attrNameLst>
                                      </p:cBhvr>
                                      <p:to>
                                        <p:strVal val="visible"/>
                                      </p:to>
                                    </p:set>
                                    <p:anim calcmode="lin" valueType="num">
                                      <p:cBhvr>
                                        <p:cTn id="50" dur="500" fill="hold"/>
                                        <p:tgtEl>
                                          <p:spTgt spid="81"/>
                                        </p:tgtEl>
                                        <p:attrNameLst>
                                          <p:attrName>ppt_w</p:attrName>
                                        </p:attrNameLst>
                                      </p:cBhvr>
                                      <p:tavLst>
                                        <p:tav tm="0">
                                          <p:val>
                                            <p:fltVal val="0"/>
                                          </p:val>
                                        </p:tav>
                                        <p:tav tm="100000">
                                          <p:val>
                                            <p:strVal val="#ppt_w"/>
                                          </p:val>
                                        </p:tav>
                                      </p:tavLst>
                                    </p:anim>
                                    <p:anim calcmode="lin" valueType="num">
                                      <p:cBhvr>
                                        <p:cTn id="51" dur="500" fill="hold"/>
                                        <p:tgtEl>
                                          <p:spTgt spid="81"/>
                                        </p:tgtEl>
                                        <p:attrNameLst>
                                          <p:attrName>ppt_h</p:attrName>
                                        </p:attrNameLst>
                                      </p:cBhvr>
                                      <p:tavLst>
                                        <p:tav tm="0">
                                          <p:val>
                                            <p:fltVal val="0"/>
                                          </p:val>
                                        </p:tav>
                                        <p:tav tm="100000">
                                          <p:val>
                                            <p:strVal val="#ppt_h"/>
                                          </p:val>
                                        </p:tav>
                                      </p:tavLst>
                                    </p:anim>
                                    <p:animEffect transition="in" filter="fade">
                                      <p:cBhvr>
                                        <p:cTn id="52" dur="500"/>
                                        <p:tgtEl>
                                          <p:spTgt spid="81"/>
                                        </p:tgtEl>
                                      </p:cBhvr>
                                    </p:animEffect>
                                  </p:childTnLst>
                                </p:cTn>
                              </p:par>
                              <p:par>
                                <p:cTn id="53" presetID="22" presetClass="entr" presetSubtype="1"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up)">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24F86EE-850D-3528-BE9E-79224414AA2A}"/>
              </a:ext>
            </a:extLst>
          </p:cNvPr>
          <p:cNvSpPr/>
          <p:nvPr/>
        </p:nvSpPr>
        <p:spPr bwMode="auto">
          <a:xfrm>
            <a:off x="564534" y="1364713"/>
            <a:ext cx="5062293" cy="4480484"/>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1AC69345-F2F8-0F28-77A1-F9B9862A7228}"/>
              </a:ext>
            </a:extLst>
          </p:cNvPr>
          <p:cNvGrpSpPr/>
          <p:nvPr/>
        </p:nvGrpSpPr>
        <p:grpSpPr>
          <a:xfrm>
            <a:off x="2543622" y="2689788"/>
            <a:ext cx="1750647" cy="515906"/>
            <a:chOff x="-3738584" y="-2805401"/>
            <a:chExt cx="1750647" cy="515906"/>
          </a:xfrm>
        </p:grpSpPr>
        <p:pic>
          <p:nvPicPr>
            <p:cNvPr id="4" name="Graphic 3">
              <a:extLst>
                <a:ext uri="{FF2B5EF4-FFF2-40B4-BE49-F238E27FC236}">
                  <a16:creationId xmlns:a16="http://schemas.microsoft.com/office/drawing/2014/main" id="{3F26AD46-808A-1C91-F2E7-6AFF4A0080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38584" y="-2805401"/>
              <a:ext cx="654286" cy="515906"/>
            </a:xfrm>
            <a:prstGeom prst="rect">
              <a:avLst/>
            </a:prstGeom>
            <a:effectLst>
              <a:outerShdw blurRad="88900" dist="25400" dir="2700000" algn="tl" rotWithShape="0">
                <a:prstClr val="black">
                  <a:alpha val="26000"/>
                </a:prstClr>
              </a:outerShdw>
            </a:effectLst>
          </p:spPr>
        </p:pic>
        <p:sp>
          <p:nvSpPr>
            <p:cNvPr id="6" name="TextBox 5">
              <a:extLst>
                <a:ext uri="{FF2B5EF4-FFF2-40B4-BE49-F238E27FC236}">
                  <a16:creationId xmlns:a16="http://schemas.microsoft.com/office/drawing/2014/main" id="{21589E73-8324-0D2C-72F1-7FB51551115A}"/>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grpSp>
      <p:grpSp>
        <p:nvGrpSpPr>
          <p:cNvPr id="81" name="Group 80">
            <a:extLst>
              <a:ext uri="{FF2B5EF4-FFF2-40B4-BE49-F238E27FC236}">
                <a16:creationId xmlns:a16="http://schemas.microsoft.com/office/drawing/2014/main" id="{D7C39826-3D5B-C0F4-DA55-D78FF849BE47}"/>
              </a:ext>
            </a:extLst>
          </p:cNvPr>
          <p:cNvGrpSpPr/>
          <p:nvPr/>
        </p:nvGrpSpPr>
        <p:grpSpPr>
          <a:xfrm>
            <a:off x="2580930" y="1685040"/>
            <a:ext cx="1533155" cy="560322"/>
            <a:chOff x="-5771243" y="-1663618"/>
            <a:chExt cx="1533155" cy="560322"/>
          </a:xfrm>
        </p:grpSpPr>
        <p:pic>
          <p:nvPicPr>
            <p:cNvPr id="5" name="Graphic 4">
              <a:extLst>
                <a:ext uri="{FF2B5EF4-FFF2-40B4-BE49-F238E27FC236}">
                  <a16:creationId xmlns:a16="http://schemas.microsoft.com/office/drawing/2014/main" id="{E5634BD4-973F-91E3-6871-6082C58DEB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7" name="TextBox 6">
              <a:extLst>
                <a:ext uri="{FF2B5EF4-FFF2-40B4-BE49-F238E27FC236}">
                  <a16:creationId xmlns:a16="http://schemas.microsoft.com/office/drawing/2014/main" id="{76115A43-F639-EF45-61FD-E50349CF054D}"/>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Gateway</a:t>
              </a:r>
            </a:p>
          </p:txBody>
        </p:sp>
      </p:grpSp>
      <p:cxnSp>
        <p:nvCxnSpPr>
          <p:cNvPr id="13" name="Straight Arrow Connector 14">
            <a:extLst>
              <a:ext uri="{FF2B5EF4-FFF2-40B4-BE49-F238E27FC236}">
                <a16:creationId xmlns:a16="http://schemas.microsoft.com/office/drawing/2014/main" id="{77E479A7-89BA-64C4-54E8-EA52C2634BB0}"/>
              </a:ext>
            </a:extLst>
          </p:cNvPr>
          <p:cNvCxnSpPr>
            <a:cxnSpLocks/>
            <a:stCxn id="4" idx="0"/>
            <a:endCxn id="5" idx="2"/>
          </p:cNvCxnSpPr>
          <p:nvPr/>
        </p:nvCxnSpPr>
        <p:spPr>
          <a:xfrm flipH="1" flipV="1">
            <a:off x="2861091" y="2245362"/>
            <a:ext cx="9674" cy="44442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7491094-DB0F-65DE-75A8-8C8DAE98F423}"/>
              </a:ext>
            </a:extLst>
          </p:cNvPr>
          <p:cNvSpPr txBox="1"/>
          <p:nvPr/>
        </p:nvSpPr>
        <p:spPr>
          <a:xfrm>
            <a:off x="1390587" y="1032222"/>
            <a:ext cx="1202252"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Application</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21" name="Graphic 20">
            <a:extLst>
              <a:ext uri="{FF2B5EF4-FFF2-40B4-BE49-F238E27FC236}">
                <a16:creationId xmlns:a16="http://schemas.microsoft.com/office/drawing/2014/main" id="{03662DB9-D23C-EB13-C9C6-E055387B77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30494" y="981422"/>
            <a:ext cx="783627" cy="671938"/>
          </a:xfrm>
          <a:prstGeom prst="rect">
            <a:avLst/>
          </a:prstGeom>
          <a:effectLst>
            <a:outerShdw blurRad="88900" dist="25400" dir="2700000" algn="tl" rotWithShape="0">
              <a:prstClr val="black">
                <a:alpha val="26000"/>
              </a:prstClr>
            </a:outerShdw>
          </a:effectLst>
        </p:spPr>
      </p:pic>
      <p:sp>
        <p:nvSpPr>
          <p:cNvPr id="100" name="Oval 99">
            <a:extLst>
              <a:ext uri="{FF2B5EF4-FFF2-40B4-BE49-F238E27FC236}">
                <a16:creationId xmlns:a16="http://schemas.microsoft.com/office/drawing/2014/main" id="{702A4F03-B6E9-78FB-21D5-8E17448B1C2A}"/>
              </a:ext>
            </a:extLst>
          </p:cNvPr>
          <p:cNvSpPr/>
          <p:nvPr/>
        </p:nvSpPr>
        <p:spPr bwMode="auto">
          <a:xfrm>
            <a:off x="2301017" y="4798332"/>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C0C7CECB-4AB4-76C2-8FF3-23A8532B0329}"/>
              </a:ext>
            </a:extLst>
          </p:cNvPr>
          <p:cNvSpPr/>
          <p:nvPr/>
        </p:nvSpPr>
        <p:spPr bwMode="auto">
          <a:xfrm>
            <a:off x="3558636" y="3680715"/>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9" name="Group 78">
            <a:extLst>
              <a:ext uri="{FF2B5EF4-FFF2-40B4-BE49-F238E27FC236}">
                <a16:creationId xmlns:a16="http://schemas.microsoft.com/office/drawing/2014/main" id="{899E9B62-79FD-1777-FE26-F3AEE044D010}"/>
              </a:ext>
            </a:extLst>
          </p:cNvPr>
          <p:cNvGrpSpPr/>
          <p:nvPr/>
        </p:nvGrpSpPr>
        <p:grpSpPr>
          <a:xfrm>
            <a:off x="3608544" y="3698874"/>
            <a:ext cx="1382605" cy="714104"/>
            <a:chOff x="-4813840" y="-152326"/>
            <a:chExt cx="1382605" cy="714104"/>
          </a:xfrm>
        </p:grpSpPr>
        <p:grpSp>
          <p:nvGrpSpPr>
            <p:cNvPr id="22" name="Group 21">
              <a:extLst>
                <a:ext uri="{FF2B5EF4-FFF2-40B4-BE49-F238E27FC236}">
                  <a16:creationId xmlns:a16="http://schemas.microsoft.com/office/drawing/2014/main" id="{C7F07705-52DC-8BF5-DF59-3332D09DA50C}"/>
                </a:ext>
              </a:extLst>
            </p:cNvPr>
            <p:cNvGrpSpPr/>
            <p:nvPr/>
          </p:nvGrpSpPr>
          <p:grpSpPr>
            <a:xfrm>
              <a:off x="-4813840" y="-152326"/>
              <a:ext cx="790965" cy="714104"/>
              <a:chOff x="7729184" y="3813474"/>
              <a:chExt cx="790965" cy="714104"/>
            </a:xfrm>
          </p:grpSpPr>
          <p:pic>
            <p:nvPicPr>
              <p:cNvPr id="23" name="Graphic 22">
                <a:extLst>
                  <a:ext uri="{FF2B5EF4-FFF2-40B4-BE49-F238E27FC236}">
                    <a16:creationId xmlns:a16="http://schemas.microsoft.com/office/drawing/2014/main" id="{FC01FCDA-4758-1DB2-09F5-31CE05C32A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729184" y="3813474"/>
                <a:ext cx="510074" cy="714104"/>
              </a:xfrm>
              <a:prstGeom prst="rect">
                <a:avLst/>
              </a:prstGeom>
            </p:spPr>
          </p:pic>
          <p:pic>
            <p:nvPicPr>
              <p:cNvPr id="24" name="Graphic 56">
                <a:extLst>
                  <a:ext uri="{FF2B5EF4-FFF2-40B4-BE49-F238E27FC236}">
                    <a16:creationId xmlns:a16="http://schemas.microsoft.com/office/drawing/2014/main" id="{261F0FA3-A86A-D711-9F80-0C568C91D2A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046704" y="4096625"/>
                <a:ext cx="473445" cy="422262"/>
              </a:xfrm>
              <a:prstGeom prst="rect">
                <a:avLst/>
              </a:prstGeom>
              <a:effectLst>
                <a:outerShdw blurRad="88900" dist="25400" dir="2700000" algn="tl" rotWithShape="0">
                  <a:prstClr val="black">
                    <a:alpha val="26000"/>
                  </a:prstClr>
                </a:outerShdw>
              </a:effectLst>
            </p:spPr>
          </p:pic>
        </p:grpSp>
        <p:sp>
          <p:nvSpPr>
            <p:cNvPr id="28" name="TextBox 27">
              <a:extLst>
                <a:ext uri="{FF2B5EF4-FFF2-40B4-BE49-F238E27FC236}">
                  <a16:creationId xmlns:a16="http://schemas.microsoft.com/office/drawing/2014/main" id="{D5CE1E0A-D9BF-049A-4EDA-F11D1FFBFACD}"/>
                </a:ext>
              </a:extLst>
            </p:cNvPr>
            <p:cNvSpPr txBox="1"/>
            <p:nvPr/>
          </p:nvSpPr>
          <p:spPr>
            <a:xfrm>
              <a:off x="-3921754" y="-14938"/>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Cache</a:t>
              </a:r>
            </a:p>
          </p:txBody>
        </p:sp>
      </p:grpSp>
      <p:grpSp>
        <p:nvGrpSpPr>
          <p:cNvPr id="80" name="Group 79">
            <a:extLst>
              <a:ext uri="{FF2B5EF4-FFF2-40B4-BE49-F238E27FC236}">
                <a16:creationId xmlns:a16="http://schemas.microsoft.com/office/drawing/2014/main" id="{7A0CF055-C772-5493-7DDA-672D5A647F1F}"/>
              </a:ext>
            </a:extLst>
          </p:cNvPr>
          <p:cNvGrpSpPr/>
          <p:nvPr/>
        </p:nvGrpSpPr>
        <p:grpSpPr>
          <a:xfrm>
            <a:off x="2352232" y="4798166"/>
            <a:ext cx="1650603" cy="714104"/>
            <a:chOff x="-2660303" y="-156546"/>
            <a:chExt cx="1650603" cy="714104"/>
          </a:xfrm>
        </p:grpSpPr>
        <p:grpSp>
          <p:nvGrpSpPr>
            <p:cNvPr id="25" name="Group 24">
              <a:extLst>
                <a:ext uri="{FF2B5EF4-FFF2-40B4-BE49-F238E27FC236}">
                  <a16:creationId xmlns:a16="http://schemas.microsoft.com/office/drawing/2014/main" id="{F431AA04-16D8-CAB4-DF31-AEA133A97A40}"/>
                </a:ext>
              </a:extLst>
            </p:cNvPr>
            <p:cNvGrpSpPr/>
            <p:nvPr/>
          </p:nvGrpSpPr>
          <p:grpSpPr>
            <a:xfrm>
              <a:off x="-2660303" y="-156546"/>
              <a:ext cx="784786" cy="714104"/>
              <a:chOff x="9785696" y="3805854"/>
              <a:chExt cx="784786" cy="714104"/>
            </a:xfrm>
          </p:grpSpPr>
          <p:pic>
            <p:nvPicPr>
              <p:cNvPr id="26" name="Graphic 25">
                <a:extLst>
                  <a:ext uri="{FF2B5EF4-FFF2-40B4-BE49-F238E27FC236}">
                    <a16:creationId xmlns:a16="http://schemas.microsoft.com/office/drawing/2014/main" id="{4B00B2CA-573C-48C3-0B90-1E8D92E28E5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9785696" y="3805854"/>
                <a:ext cx="510074" cy="714104"/>
              </a:xfrm>
              <a:prstGeom prst="rect">
                <a:avLst/>
              </a:prstGeom>
            </p:spPr>
          </p:pic>
          <p:pic>
            <p:nvPicPr>
              <p:cNvPr id="27" name="Graphic 56">
                <a:extLst>
                  <a:ext uri="{FF2B5EF4-FFF2-40B4-BE49-F238E27FC236}">
                    <a16:creationId xmlns:a16="http://schemas.microsoft.com/office/drawing/2014/main" id="{687D613A-69CB-C71B-12C8-441730D57A3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103059" y="4037380"/>
                <a:ext cx="467423" cy="467423"/>
              </a:xfrm>
              <a:prstGeom prst="rect">
                <a:avLst/>
              </a:prstGeom>
              <a:effectLst>
                <a:outerShdw blurRad="88900" dist="25400" dir="2700000" algn="tl" rotWithShape="0">
                  <a:prstClr val="black">
                    <a:alpha val="26000"/>
                  </a:prstClr>
                </a:outerShdw>
              </a:effectLst>
            </p:spPr>
          </p:pic>
        </p:grpSp>
        <p:sp>
          <p:nvSpPr>
            <p:cNvPr id="29" name="TextBox 28">
              <a:extLst>
                <a:ext uri="{FF2B5EF4-FFF2-40B4-BE49-F238E27FC236}">
                  <a16:creationId xmlns:a16="http://schemas.microsoft.com/office/drawing/2014/main" id="{8DE845DF-BB6D-4AF9-15A9-C97B171D772C}"/>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Database</a:t>
              </a:r>
            </a:p>
          </p:txBody>
        </p:sp>
      </p:grpSp>
      <p:sp>
        <p:nvSpPr>
          <p:cNvPr id="102" name="Oval 101">
            <a:extLst>
              <a:ext uri="{FF2B5EF4-FFF2-40B4-BE49-F238E27FC236}">
                <a16:creationId xmlns:a16="http://schemas.microsoft.com/office/drawing/2014/main" id="{9F147AAC-9034-48E2-8027-B7329DDE06FB}"/>
              </a:ext>
            </a:extLst>
          </p:cNvPr>
          <p:cNvSpPr/>
          <p:nvPr/>
        </p:nvSpPr>
        <p:spPr bwMode="auto">
          <a:xfrm>
            <a:off x="1252650" y="3715170"/>
            <a:ext cx="669994" cy="669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A9188B19-FB30-21F5-A87C-6019C3AD1862}"/>
              </a:ext>
            </a:extLst>
          </p:cNvPr>
          <p:cNvGrpSpPr/>
          <p:nvPr/>
        </p:nvGrpSpPr>
        <p:grpSpPr>
          <a:xfrm>
            <a:off x="1305647" y="3803912"/>
            <a:ext cx="1756957" cy="525856"/>
            <a:chOff x="-3744894" y="-2810376"/>
            <a:chExt cx="1756957" cy="525856"/>
          </a:xfrm>
        </p:grpSpPr>
        <p:pic>
          <p:nvPicPr>
            <p:cNvPr id="77" name="Graphic 76">
              <a:extLst>
                <a:ext uri="{FF2B5EF4-FFF2-40B4-BE49-F238E27FC236}">
                  <a16:creationId xmlns:a16="http://schemas.microsoft.com/office/drawing/2014/main" id="{D86FE866-3689-16EB-8449-E0D8716007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744894" y="-2810376"/>
              <a:ext cx="666906" cy="525856"/>
            </a:xfrm>
            <a:prstGeom prst="rect">
              <a:avLst/>
            </a:prstGeom>
            <a:effectLst>
              <a:outerShdw blurRad="88900" dist="25400" dir="2700000" algn="tl" rotWithShape="0">
                <a:prstClr val="black">
                  <a:alpha val="26000"/>
                </a:prstClr>
              </a:outerShdw>
            </a:effectLst>
          </p:spPr>
        </p:pic>
        <p:sp>
          <p:nvSpPr>
            <p:cNvPr id="78" name="TextBox 77">
              <a:extLst>
                <a:ext uri="{FF2B5EF4-FFF2-40B4-BE49-F238E27FC236}">
                  <a16:creationId xmlns:a16="http://schemas.microsoft.com/office/drawing/2014/main" id="{E225EC21-C99E-F7F6-3425-DA1E4BAE8E06}"/>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grpSp>
      <p:cxnSp>
        <p:nvCxnSpPr>
          <p:cNvPr id="86" name="Straight Arrow Connector 14">
            <a:extLst>
              <a:ext uri="{FF2B5EF4-FFF2-40B4-BE49-F238E27FC236}">
                <a16:creationId xmlns:a16="http://schemas.microsoft.com/office/drawing/2014/main" id="{43CFFBFD-6414-9E06-631F-BF7EF71E469A}"/>
              </a:ext>
            </a:extLst>
          </p:cNvPr>
          <p:cNvCxnSpPr>
            <a:cxnSpLocks/>
            <a:stCxn id="23" idx="0"/>
            <a:endCxn id="4" idx="2"/>
          </p:cNvCxnSpPr>
          <p:nvPr/>
        </p:nvCxnSpPr>
        <p:spPr>
          <a:xfrm rot="16200000" flipV="1">
            <a:off x="3120583" y="2955876"/>
            <a:ext cx="493180" cy="992816"/>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89" name="Straight Arrow Connector 14">
            <a:extLst>
              <a:ext uri="{FF2B5EF4-FFF2-40B4-BE49-F238E27FC236}">
                <a16:creationId xmlns:a16="http://schemas.microsoft.com/office/drawing/2014/main" id="{B1DC7C04-F275-314E-3A13-36862683D427}"/>
              </a:ext>
            </a:extLst>
          </p:cNvPr>
          <p:cNvCxnSpPr>
            <a:cxnSpLocks/>
            <a:stCxn id="26" idx="0"/>
            <a:endCxn id="77" idx="2"/>
          </p:cNvCxnSpPr>
          <p:nvPr/>
        </p:nvCxnSpPr>
        <p:spPr>
          <a:xfrm rot="16200000" flipV="1">
            <a:off x="1888986" y="4079882"/>
            <a:ext cx="468398" cy="968169"/>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F2FF5DF7-6231-350F-B4ED-38A91328A02F}"/>
              </a:ext>
            </a:extLst>
          </p:cNvPr>
          <p:cNvGrpSpPr/>
          <p:nvPr/>
        </p:nvGrpSpPr>
        <p:grpSpPr>
          <a:xfrm rot="16200000">
            <a:off x="5880475" y="3188019"/>
            <a:ext cx="320203" cy="833868"/>
            <a:chOff x="-2626620" y="3599520"/>
            <a:chExt cx="301697" cy="785674"/>
          </a:xfrm>
        </p:grpSpPr>
        <p:sp>
          <p:nvSpPr>
            <p:cNvPr id="121" name="Freeform: Shape 120">
              <a:extLst>
                <a:ext uri="{FF2B5EF4-FFF2-40B4-BE49-F238E27FC236}">
                  <a16:creationId xmlns:a16="http://schemas.microsoft.com/office/drawing/2014/main" id="{00D6DAE4-5A21-5F83-75C1-A777FEA52C73}"/>
                </a:ext>
              </a:extLst>
            </p:cNvPr>
            <p:cNvSpPr/>
            <p:nvPr/>
          </p:nvSpPr>
          <p:spPr bwMode="auto">
            <a:xfrm rot="5400000">
              <a:off x="-2614552" y="4095564"/>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22" name="Straight Arrow Connector 121">
              <a:extLst>
                <a:ext uri="{FF2B5EF4-FFF2-40B4-BE49-F238E27FC236}">
                  <a16:creationId xmlns:a16="http://schemas.microsoft.com/office/drawing/2014/main" id="{44053860-5494-794E-55EF-0E8C778FA9F4}"/>
                </a:ext>
              </a:extLst>
            </p:cNvPr>
            <p:cNvCxnSpPr>
              <a:cxnSpLocks/>
              <a:stCxn id="121" idx="3"/>
              <a:endCxn id="3"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 name="!!local">
            <a:extLst>
              <a:ext uri="{FF2B5EF4-FFF2-40B4-BE49-F238E27FC236}">
                <a16:creationId xmlns:a16="http://schemas.microsoft.com/office/drawing/2014/main" id="{DCABDDC1-D980-7E8D-1777-27930AD02E1A}"/>
              </a:ext>
            </a:extLst>
          </p:cNvPr>
          <p:cNvGrpSpPr/>
          <p:nvPr/>
        </p:nvGrpSpPr>
        <p:grpSpPr>
          <a:xfrm>
            <a:off x="6319520" y="986490"/>
            <a:ext cx="5509111" cy="4858707"/>
            <a:chOff x="6319520" y="986490"/>
            <a:chExt cx="5509111" cy="4858707"/>
          </a:xfrm>
        </p:grpSpPr>
        <p:cxnSp>
          <p:nvCxnSpPr>
            <p:cNvPr id="124" name="Straight Arrow Connector 123">
              <a:extLst>
                <a:ext uri="{FF2B5EF4-FFF2-40B4-BE49-F238E27FC236}">
                  <a16:creationId xmlns:a16="http://schemas.microsoft.com/office/drawing/2014/main" id="{5B5B4B76-4C1A-FB88-6BF6-673914EDBBA9}"/>
                </a:ext>
              </a:extLst>
            </p:cNvPr>
            <p:cNvCxnSpPr>
              <a:cxnSpLocks/>
              <a:endCxn id="30"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0" name="!!Azure Env Box">
              <a:extLst>
                <a:ext uri="{FF2B5EF4-FFF2-40B4-BE49-F238E27FC236}">
                  <a16:creationId xmlns:a16="http://schemas.microsoft.com/office/drawing/2014/main" id="{0CF84B2C-110C-66E1-EC3C-7270E23353D0}"/>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FAACD099-F202-7852-882C-F1A8B849C07C}"/>
                </a:ext>
              </a:extLst>
            </p:cNvPr>
            <p:cNvGrpSpPr/>
            <p:nvPr/>
          </p:nvGrpSpPr>
          <p:grpSpPr>
            <a:xfrm>
              <a:off x="7362893" y="2304653"/>
              <a:ext cx="1529256" cy="566090"/>
              <a:chOff x="7653606" y="5623938"/>
              <a:chExt cx="1529256" cy="566090"/>
            </a:xfrm>
          </p:grpSpPr>
          <p:sp>
            <p:nvSpPr>
              <p:cNvPr id="32" name="TextBox 31">
                <a:extLst>
                  <a:ext uri="{FF2B5EF4-FFF2-40B4-BE49-F238E27FC236}">
                    <a16:creationId xmlns:a16="http://schemas.microsoft.com/office/drawing/2014/main" id="{8FFFE424-CB8E-91C8-F9C1-019CDA8F86EA}"/>
                  </a:ext>
                </a:extLst>
              </p:cNvPr>
              <p:cNvSpPr txBox="1"/>
              <p:nvPr/>
            </p:nvSpPr>
            <p:spPr>
              <a:xfrm>
                <a:off x="8389375" y="5691540"/>
                <a:ext cx="793487"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endParaRPr kumimoji="0" lang="en-US" sz="1400" b="1" i="0" u="none" strike="noStrike" kern="1200" cap="none" spc="0" normalizeH="0" baseline="0" noProof="0">
                  <a:ln>
                    <a:noFill/>
                  </a:ln>
                  <a:solidFill>
                    <a:srgbClr val="000000"/>
                  </a:solidFill>
                  <a:effectLst/>
                  <a:uLnTx/>
                  <a:uFillTx/>
                  <a:latin typeface="Segoe UI Semibold"/>
                  <a:ea typeface="+mn-ea"/>
                  <a:cs typeface="+mn-cs"/>
                </a:endParaRPr>
              </a:p>
            </p:txBody>
          </p:sp>
          <p:pic>
            <p:nvPicPr>
              <p:cNvPr id="33" name="Graphic 32">
                <a:extLst>
                  <a:ext uri="{FF2B5EF4-FFF2-40B4-BE49-F238E27FC236}">
                    <a16:creationId xmlns:a16="http://schemas.microsoft.com/office/drawing/2014/main" id="{721FD927-1DF9-2773-A172-8E2C702B04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7653606" y="5623938"/>
                <a:ext cx="566090" cy="566090"/>
              </a:xfrm>
              <a:prstGeom prst="rect">
                <a:avLst/>
              </a:prstGeom>
            </p:spPr>
          </p:pic>
        </p:grpSp>
        <p:grpSp>
          <p:nvGrpSpPr>
            <p:cNvPr id="34" name="Group 33">
              <a:extLst>
                <a:ext uri="{FF2B5EF4-FFF2-40B4-BE49-F238E27FC236}">
                  <a16:creationId xmlns:a16="http://schemas.microsoft.com/office/drawing/2014/main" id="{513A006E-C0F6-3D48-C6AA-72EB14B5A2CE}"/>
                </a:ext>
              </a:extLst>
            </p:cNvPr>
            <p:cNvGrpSpPr/>
            <p:nvPr/>
          </p:nvGrpSpPr>
          <p:grpSpPr>
            <a:xfrm>
              <a:off x="9449729" y="2304654"/>
              <a:ext cx="1489953" cy="566089"/>
              <a:chOff x="9807029" y="5623939"/>
              <a:chExt cx="1489953" cy="566089"/>
            </a:xfrm>
          </p:grpSpPr>
          <p:sp>
            <p:nvSpPr>
              <p:cNvPr id="35" name="TextBox 34">
                <a:extLst>
                  <a:ext uri="{FF2B5EF4-FFF2-40B4-BE49-F238E27FC236}">
                    <a16:creationId xmlns:a16="http://schemas.microsoft.com/office/drawing/2014/main" id="{09B7F8E3-DDE6-7066-BE8F-93076FA92372}"/>
                  </a:ext>
                </a:extLst>
              </p:cNvPr>
              <p:cNvSpPr txBox="1"/>
              <p:nvPr/>
            </p:nvSpPr>
            <p:spPr>
              <a:xfrm>
                <a:off x="10503495" y="5691540"/>
                <a:ext cx="793487"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Container</a:t>
                </a:r>
              </a:p>
            </p:txBody>
          </p:sp>
          <p:pic>
            <p:nvPicPr>
              <p:cNvPr id="36" name="Graphic 35">
                <a:extLst>
                  <a:ext uri="{FF2B5EF4-FFF2-40B4-BE49-F238E27FC236}">
                    <a16:creationId xmlns:a16="http://schemas.microsoft.com/office/drawing/2014/main" id="{E703C291-673A-AD6F-0801-E4E9E1062B0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9807029" y="5623939"/>
                <a:ext cx="566089" cy="566089"/>
              </a:xfrm>
              <a:prstGeom prst="rect">
                <a:avLst/>
              </a:prstGeom>
            </p:spPr>
          </p:pic>
        </p:grpSp>
        <p:sp>
          <p:nvSpPr>
            <p:cNvPr id="38" name="!!Azure Env Text">
              <a:extLst>
                <a:ext uri="{FF2B5EF4-FFF2-40B4-BE49-F238E27FC236}">
                  <a16:creationId xmlns:a16="http://schemas.microsoft.com/office/drawing/2014/main" id="{1746F299-CA28-E09D-35BA-4F5DD4CE08DD}"/>
                </a:ext>
              </a:extLst>
            </p:cNvPr>
            <p:cNvSpPr txBox="1"/>
            <p:nvPr/>
          </p:nvSpPr>
          <p:spPr>
            <a:xfrm>
              <a:off x="7278709" y="1066761"/>
              <a:ext cx="1334853"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Environment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39" name="!!Azure Env">
              <a:extLst>
                <a:ext uri="{FF2B5EF4-FFF2-40B4-BE49-F238E27FC236}">
                  <a16:creationId xmlns:a16="http://schemas.microsoft.com/office/drawing/2014/main" id="{619B0084-FEF8-F5E3-CEFE-8CF4E1C1FA3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46" name="TextBox 45">
              <a:extLst>
                <a:ext uri="{FF2B5EF4-FFF2-40B4-BE49-F238E27FC236}">
                  <a16:creationId xmlns:a16="http://schemas.microsoft.com/office/drawing/2014/main" id="{FF78E040-33DF-1F48-859E-FC482C66117C}"/>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47" name="TextBox 46">
              <a:extLst>
                <a:ext uri="{FF2B5EF4-FFF2-40B4-BE49-F238E27FC236}">
                  <a16:creationId xmlns:a16="http://schemas.microsoft.com/office/drawing/2014/main" id="{CCDA9B2E-C88F-CC3D-EC52-C401F670660F}"/>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68" name="Group 67">
              <a:extLst>
                <a:ext uri="{FF2B5EF4-FFF2-40B4-BE49-F238E27FC236}">
                  <a16:creationId xmlns:a16="http://schemas.microsoft.com/office/drawing/2014/main" id="{3C8BC9AD-654D-3B17-24B7-38EBC64C67D0}"/>
                </a:ext>
              </a:extLst>
            </p:cNvPr>
            <p:cNvGrpSpPr/>
            <p:nvPr/>
          </p:nvGrpSpPr>
          <p:grpSpPr>
            <a:xfrm>
              <a:off x="8323423" y="4651229"/>
              <a:ext cx="1992271" cy="675134"/>
              <a:chOff x="8381557" y="4526082"/>
              <a:chExt cx="1992271" cy="675134"/>
            </a:xfrm>
          </p:grpSpPr>
          <p:pic>
            <p:nvPicPr>
              <p:cNvPr id="49" name="Graphic 48">
                <a:extLst>
                  <a:ext uri="{FF2B5EF4-FFF2-40B4-BE49-F238E27FC236}">
                    <a16:creationId xmlns:a16="http://schemas.microsoft.com/office/drawing/2014/main" id="{13EE254D-1C89-C6EC-BD6C-C8090F0E597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8381557" y="4526082"/>
                <a:ext cx="699246" cy="675134"/>
              </a:xfrm>
              <a:prstGeom prst="rect">
                <a:avLst/>
              </a:prstGeom>
            </p:spPr>
          </p:pic>
          <p:sp>
            <p:nvSpPr>
              <p:cNvPr id="50" name="TextBox 49">
                <a:extLst>
                  <a:ext uri="{FF2B5EF4-FFF2-40B4-BE49-F238E27FC236}">
                    <a16:creationId xmlns:a16="http://schemas.microsoft.com/office/drawing/2014/main" id="{8C968E97-3E1A-AB3B-8D9D-B430A53658FC}"/>
                  </a:ext>
                </a:extLst>
              </p:cNvPr>
              <p:cNvSpPr txBox="1"/>
              <p:nvPr/>
            </p:nvSpPr>
            <p:spPr>
              <a:xfrm>
                <a:off x="9174397" y="4648205"/>
                <a:ext cx="1199431"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CNCF-certified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Kubernetes</a:t>
                </a:r>
              </a:p>
            </p:txBody>
          </p:sp>
        </p:grpSp>
        <p:grpSp>
          <p:nvGrpSpPr>
            <p:cNvPr id="115" name="Group 114">
              <a:extLst>
                <a:ext uri="{FF2B5EF4-FFF2-40B4-BE49-F238E27FC236}">
                  <a16:creationId xmlns:a16="http://schemas.microsoft.com/office/drawing/2014/main" id="{585B7099-B4B1-B9DB-4A84-BE2957C5FBE3}"/>
                </a:ext>
              </a:extLst>
            </p:cNvPr>
            <p:cNvGrpSpPr/>
            <p:nvPr/>
          </p:nvGrpSpPr>
          <p:grpSpPr>
            <a:xfrm>
              <a:off x="7594600" y="3373161"/>
              <a:ext cx="3295650" cy="463589"/>
              <a:chOff x="7594600" y="3373161"/>
              <a:chExt cx="3295650" cy="463589"/>
            </a:xfrm>
          </p:grpSpPr>
          <p:cxnSp>
            <p:nvCxnSpPr>
              <p:cNvPr id="44" name="Straight Connector 43">
                <a:extLst>
                  <a:ext uri="{FF2B5EF4-FFF2-40B4-BE49-F238E27FC236}">
                    <a16:creationId xmlns:a16="http://schemas.microsoft.com/office/drawing/2014/main" id="{F1035E22-D2CA-30A7-2CC4-36DA8B4270B4}"/>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007B717E-F079-5775-9317-79B7D2A6B6CE}"/>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a:solidFill>
                      <a:srgbClr val="2A446F"/>
                    </a:solidFill>
                    <a:latin typeface="Segoe UI Semibold"/>
                    <a:cs typeface="Segoe UI" pitchFamily="34" charset="0"/>
                  </a:rPr>
                  <a:t>Local development</a:t>
                </a:r>
              </a:p>
            </p:txBody>
          </p:sp>
        </p:grpSp>
      </p:grpSp>
      <p:grpSp>
        <p:nvGrpSpPr>
          <p:cNvPr id="8" name="Group 7">
            <a:extLst>
              <a:ext uri="{FF2B5EF4-FFF2-40B4-BE49-F238E27FC236}">
                <a16:creationId xmlns:a16="http://schemas.microsoft.com/office/drawing/2014/main" id="{F5A8F60F-346A-3DEF-80E5-4AC0BDF66597}"/>
              </a:ext>
            </a:extLst>
          </p:cNvPr>
          <p:cNvGrpSpPr/>
          <p:nvPr/>
        </p:nvGrpSpPr>
        <p:grpSpPr>
          <a:xfrm>
            <a:off x="6319520" y="7025232"/>
            <a:ext cx="5509111" cy="4858707"/>
            <a:chOff x="6319520" y="986490"/>
            <a:chExt cx="5509111" cy="4858707"/>
          </a:xfrm>
        </p:grpSpPr>
        <p:cxnSp>
          <p:nvCxnSpPr>
            <p:cNvPr id="37" name="Straight Arrow Connector 36">
              <a:extLst>
                <a:ext uri="{FF2B5EF4-FFF2-40B4-BE49-F238E27FC236}">
                  <a16:creationId xmlns:a16="http://schemas.microsoft.com/office/drawing/2014/main" id="{4C9B1708-F3F5-ED70-DE54-53C35FAA1FB3}"/>
                </a:ext>
              </a:extLst>
            </p:cNvPr>
            <p:cNvCxnSpPr>
              <a:cxnSpLocks/>
              <a:endCxn id="9"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9" name="!!Azure Env Box">
              <a:extLst>
                <a:ext uri="{FF2B5EF4-FFF2-40B4-BE49-F238E27FC236}">
                  <a16:creationId xmlns:a16="http://schemas.microsoft.com/office/drawing/2014/main" id="{41CC93F5-4140-B707-1C42-20F61C0CDF4B}"/>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a:outerShdw blurRad="152400" dist="25400" dir="2700000" sx="101000" sy="101000" algn="ctr" rotWithShape="0">
                <a:srgbClr val="000000">
                  <a:alpha val="26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41728617-1962-9D2B-940D-423D8A4ABCA8}"/>
                </a:ext>
              </a:extLst>
            </p:cNvPr>
            <p:cNvGrpSpPr/>
            <p:nvPr/>
          </p:nvGrpSpPr>
          <p:grpSpPr>
            <a:xfrm>
              <a:off x="7362893" y="2304653"/>
              <a:ext cx="1744058" cy="566090"/>
              <a:chOff x="7653606" y="5623938"/>
              <a:chExt cx="1744058" cy="566090"/>
            </a:xfrm>
          </p:grpSpPr>
          <p:sp>
            <p:nvSpPr>
              <p:cNvPr id="54" name="TextBox 53">
                <a:extLst>
                  <a:ext uri="{FF2B5EF4-FFF2-40B4-BE49-F238E27FC236}">
                    <a16:creationId xmlns:a16="http://schemas.microsoft.com/office/drawing/2014/main" id="{7DFB497E-8AAF-2C02-7035-96A2EFFA1BFD}"/>
                  </a:ext>
                </a:extLst>
              </p:cNvPr>
              <p:cNvSpPr txBox="1"/>
              <p:nvPr/>
            </p:nvSpPr>
            <p:spPr>
              <a:xfrm>
                <a:off x="8389375" y="5691540"/>
                <a:ext cx="100828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for </a:t>
                </a:r>
                <a:r>
                  <a:rPr kumimoji="0" lang="en-US" sz="1400" b="1" i="0" u="none" strike="noStrike" kern="1200" cap="none" spc="0" normalizeH="0" baseline="0" noProof="0">
                    <a:ln>
                      <a:noFill/>
                    </a:ln>
                    <a:solidFill>
                      <a:srgbClr val="000000"/>
                    </a:solidFill>
                    <a:effectLst/>
                    <a:uLnTx/>
                    <a:uFillTx/>
                    <a:latin typeface="Segoe UI Semibold"/>
                    <a:ea typeface="+mn-ea"/>
                    <a:cs typeface="+mn-cs"/>
                  </a:rPr>
                  <a:t>Redis</a:t>
                </a:r>
              </a:p>
            </p:txBody>
          </p:sp>
          <p:pic>
            <p:nvPicPr>
              <p:cNvPr id="55" name="Graphic 54">
                <a:extLst>
                  <a:ext uri="{FF2B5EF4-FFF2-40B4-BE49-F238E27FC236}">
                    <a16:creationId xmlns:a16="http://schemas.microsoft.com/office/drawing/2014/main" id="{405D8708-11CF-DBBD-DFCE-3B57E299D52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653606" y="5623938"/>
                <a:ext cx="566090" cy="566090"/>
              </a:xfrm>
              <a:prstGeom prst="rect">
                <a:avLst/>
              </a:prstGeom>
            </p:spPr>
          </p:pic>
        </p:grpSp>
        <p:grpSp>
          <p:nvGrpSpPr>
            <p:cNvPr id="12" name="Group 11">
              <a:extLst>
                <a:ext uri="{FF2B5EF4-FFF2-40B4-BE49-F238E27FC236}">
                  <a16:creationId xmlns:a16="http://schemas.microsoft.com/office/drawing/2014/main" id="{073F5EC2-BC79-1ECE-0ADE-8850A1C13661}"/>
                </a:ext>
              </a:extLst>
            </p:cNvPr>
            <p:cNvGrpSpPr/>
            <p:nvPr/>
          </p:nvGrpSpPr>
          <p:grpSpPr>
            <a:xfrm>
              <a:off x="9449729" y="2304654"/>
              <a:ext cx="1305607" cy="566089"/>
              <a:chOff x="9807029" y="5623939"/>
              <a:chExt cx="1305607" cy="566089"/>
            </a:xfrm>
          </p:grpSpPr>
          <p:sp>
            <p:nvSpPr>
              <p:cNvPr id="52" name="TextBox 51">
                <a:extLst>
                  <a:ext uri="{FF2B5EF4-FFF2-40B4-BE49-F238E27FC236}">
                    <a16:creationId xmlns:a16="http://schemas.microsoft.com/office/drawing/2014/main" id="{7816FAF1-BB09-A7B1-7167-5604982DEFC6}"/>
                  </a:ext>
                </a:extLst>
              </p:cNvPr>
              <p:cNvSpPr txBox="1"/>
              <p:nvPr/>
            </p:nvSpPr>
            <p:spPr>
              <a:xfrm>
                <a:off x="10503495" y="5691540"/>
                <a:ext cx="609141"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SQL DB</a:t>
                </a:r>
              </a:p>
            </p:txBody>
          </p:sp>
          <p:pic>
            <p:nvPicPr>
              <p:cNvPr id="53" name="Graphic 52">
                <a:extLst>
                  <a:ext uri="{FF2B5EF4-FFF2-40B4-BE49-F238E27FC236}">
                    <a16:creationId xmlns:a16="http://schemas.microsoft.com/office/drawing/2014/main" id="{C1AF7F3B-6EE7-873A-E782-F05A539AFE8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9807029" y="5623939"/>
                <a:ext cx="566089" cy="566089"/>
              </a:xfrm>
              <a:prstGeom prst="rect">
                <a:avLst/>
              </a:prstGeom>
            </p:spPr>
          </p:pic>
        </p:grpSp>
        <p:sp>
          <p:nvSpPr>
            <p:cNvPr id="14" name="!!Azure Env Text">
              <a:extLst>
                <a:ext uri="{FF2B5EF4-FFF2-40B4-BE49-F238E27FC236}">
                  <a16:creationId xmlns:a16="http://schemas.microsoft.com/office/drawing/2014/main" id="{D878B6A9-A2B3-D9D4-9CA0-A62B18604772}"/>
                </a:ext>
              </a:extLst>
            </p:cNvPr>
            <p:cNvSpPr txBox="1"/>
            <p:nvPr/>
          </p:nvSpPr>
          <p:spPr>
            <a:xfrm>
              <a:off x="7278709" y="1066761"/>
              <a:ext cx="1334853"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Environment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5" name="!!Azure Env">
              <a:extLst>
                <a:ext uri="{FF2B5EF4-FFF2-40B4-BE49-F238E27FC236}">
                  <a16:creationId xmlns:a16="http://schemas.microsoft.com/office/drawing/2014/main" id="{0D829362-4AB5-C768-16D8-00BE8E05341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6" name="TextBox 15">
              <a:extLst>
                <a:ext uri="{FF2B5EF4-FFF2-40B4-BE49-F238E27FC236}">
                  <a16:creationId xmlns:a16="http://schemas.microsoft.com/office/drawing/2014/main" id="{B427E247-CD83-9F37-0394-64EC3455A896}"/>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17" name="TextBox 16">
              <a:extLst>
                <a:ext uri="{FF2B5EF4-FFF2-40B4-BE49-F238E27FC236}">
                  <a16:creationId xmlns:a16="http://schemas.microsoft.com/office/drawing/2014/main" id="{9D8A596D-9F34-870E-65B8-87C42676879E}"/>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18" name="Group 17">
              <a:extLst>
                <a:ext uri="{FF2B5EF4-FFF2-40B4-BE49-F238E27FC236}">
                  <a16:creationId xmlns:a16="http://schemas.microsoft.com/office/drawing/2014/main" id="{0099B119-6CF3-B0CE-6EBD-7C0C26E86D1D}"/>
                </a:ext>
              </a:extLst>
            </p:cNvPr>
            <p:cNvGrpSpPr/>
            <p:nvPr/>
          </p:nvGrpSpPr>
          <p:grpSpPr>
            <a:xfrm>
              <a:off x="8164673" y="4639173"/>
              <a:ext cx="2410996" cy="699246"/>
              <a:chOff x="8222807" y="4514026"/>
              <a:chExt cx="2410996" cy="699246"/>
            </a:xfrm>
          </p:grpSpPr>
          <p:pic>
            <p:nvPicPr>
              <p:cNvPr id="48" name="Graphic 47">
                <a:extLst>
                  <a:ext uri="{FF2B5EF4-FFF2-40B4-BE49-F238E27FC236}">
                    <a16:creationId xmlns:a16="http://schemas.microsoft.com/office/drawing/2014/main" id="{C155C2E1-7D79-94B1-BAD5-56DEF4ACA41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222807" y="4514026"/>
                <a:ext cx="699246" cy="699246"/>
              </a:xfrm>
              <a:prstGeom prst="rect">
                <a:avLst/>
              </a:prstGeom>
            </p:spPr>
          </p:pic>
          <p:sp>
            <p:nvSpPr>
              <p:cNvPr id="51" name="TextBox 50">
                <a:extLst>
                  <a:ext uri="{FF2B5EF4-FFF2-40B4-BE49-F238E27FC236}">
                    <a16:creationId xmlns:a16="http://schemas.microsoft.com/office/drawing/2014/main" id="{5BC66087-CF2C-F491-43A5-ED5AADB7F08F}"/>
                  </a:ext>
                </a:extLst>
              </p:cNvPr>
              <p:cNvSpPr txBox="1"/>
              <p:nvPr/>
            </p:nvSpPr>
            <p:spPr>
              <a:xfrm>
                <a:off x="9079147" y="4648205"/>
                <a:ext cx="1554656"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Kubernetes Service</a:t>
                </a:r>
              </a:p>
            </p:txBody>
          </p:sp>
        </p:grpSp>
        <p:grpSp>
          <p:nvGrpSpPr>
            <p:cNvPr id="19" name="Group 18">
              <a:extLst>
                <a:ext uri="{FF2B5EF4-FFF2-40B4-BE49-F238E27FC236}">
                  <a16:creationId xmlns:a16="http://schemas.microsoft.com/office/drawing/2014/main" id="{1084D336-C4CD-7289-62B4-2634EC1613E8}"/>
                </a:ext>
              </a:extLst>
            </p:cNvPr>
            <p:cNvGrpSpPr/>
            <p:nvPr/>
          </p:nvGrpSpPr>
          <p:grpSpPr>
            <a:xfrm>
              <a:off x="7594600" y="3373161"/>
              <a:ext cx="3295650" cy="463589"/>
              <a:chOff x="7594600" y="3373161"/>
              <a:chExt cx="3295650" cy="463589"/>
            </a:xfrm>
          </p:grpSpPr>
          <p:cxnSp>
            <p:nvCxnSpPr>
              <p:cNvPr id="41" name="Straight Connector 40">
                <a:extLst>
                  <a:ext uri="{FF2B5EF4-FFF2-40B4-BE49-F238E27FC236}">
                    <a16:creationId xmlns:a16="http://schemas.microsoft.com/office/drawing/2014/main" id="{CA014521-9E1A-AE59-1AF9-F1FF25642F34}"/>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AFE6CD60-2CC0-F277-9F01-21C373C0AD08}"/>
                  </a:ext>
                </a:extLst>
              </p:cNvPr>
              <p:cNvGrpSpPr/>
              <p:nvPr/>
            </p:nvGrpSpPr>
            <p:grpSpPr>
              <a:xfrm>
                <a:off x="8078686" y="3373161"/>
                <a:ext cx="2437601" cy="463589"/>
                <a:chOff x="8078686" y="3373161"/>
                <a:chExt cx="2437601" cy="463589"/>
              </a:xfrm>
            </p:grpSpPr>
            <p:sp>
              <p:nvSpPr>
                <p:cNvPr id="43" name="Rectangle: Rounded Corners 42">
                  <a:extLst>
                    <a:ext uri="{FF2B5EF4-FFF2-40B4-BE49-F238E27FC236}">
                      <a16:creationId xmlns:a16="http://schemas.microsoft.com/office/drawing/2014/main" id="{32623852-F3F0-839E-C764-6E40DAA84E33}"/>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5" name="Picture 44" descr="Graphical user interface&#10;&#10;Description automatically generated">
                  <a:extLst>
                    <a:ext uri="{FF2B5EF4-FFF2-40B4-BE49-F238E27FC236}">
                      <a16:creationId xmlns:a16="http://schemas.microsoft.com/office/drawing/2014/main" id="{20B9A0E1-514A-52EA-7116-B364CA79AAC9}"/>
                    </a:ext>
                  </a:extLst>
                </p:cNvPr>
                <p:cNvPicPr>
                  <a:picLocks noChangeAspect="1"/>
                </p:cNvPicPr>
                <p:nvPr/>
              </p:nvPicPr>
              <p:blipFill rotWithShape="1">
                <a:blip r:embed="rId26"/>
                <a:srcRect l="10600" t="31229" r="10600" b="31229"/>
                <a:stretch/>
              </p:blipFill>
              <p:spPr>
                <a:xfrm>
                  <a:off x="8348314" y="3458107"/>
                  <a:ext cx="1898346" cy="293696"/>
                </a:xfrm>
                <a:prstGeom prst="rect">
                  <a:avLst/>
                </a:prstGeom>
              </p:spPr>
            </p:pic>
          </p:grpSp>
        </p:grpSp>
      </p:grpSp>
      <p:cxnSp>
        <p:nvCxnSpPr>
          <p:cNvPr id="11" name="Straight Arrow Connector 14">
            <a:extLst>
              <a:ext uri="{FF2B5EF4-FFF2-40B4-BE49-F238E27FC236}">
                <a16:creationId xmlns:a16="http://schemas.microsoft.com/office/drawing/2014/main" id="{32161A12-6049-563B-AE1D-E0E3E3F0E544}"/>
              </a:ext>
            </a:extLst>
          </p:cNvPr>
          <p:cNvCxnSpPr>
            <a:cxnSpLocks/>
            <a:stCxn id="77" idx="0"/>
            <a:endCxn id="4" idx="2"/>
          </p:cNvCxnSpPr>
          <p:nvPr/>
        </p:nvCxnSpPr>
        <p:spPr>
          <a:xfrm rot="5400000" flipH="1" flipV="1">
            <a:off x="1955823" y="2888971"/>
            <a:ext cx="598218" cy="1231665"/>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6142221-E7E2-FDAB-0409-C611F49CB975}"/>
              </a:ext>
            </a:extLst>
          </p:cNvPr>
          <p:cNvSpPr txBox="1"/>
          <p:nvPr/>
        </p:nvSpPr>
        <p:spPr>
          <a:xfrm>
            <a:off x="5972736" y="3055462"/>
            <a:ext cx="68929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lumMod val="65000"/>
                    <a:lumOff val="35000"/>
                  </a:srgbClr>
                </a:solidFill>
                <a:effectLst/>
                <a:uLnTx/>
                <a:uFillTx/>
                <a:latin typeface="Segoe UI"/>
                <a:ea typeface="+mn-ea"/>
                <a:cs typeface="+mn-cs"/>
              </a:rPr>
              <a:t>RECIPES</a:t>
            </a:r>
          </a:p>
        </p:txBody>
      </p:sp>
    </p:spTree>
    <p:extLst>
      <p:ext uri="{BB962C8B-B14F-4D97-AF65-F5344CB8AC3E}">
        <p14:creationId xmlns:p14="http://schemas.microsoft.com/office/powerpoint/2010/main" val="40718589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wipe(left)">
                                      <p:cBhvr>
                                        <p:cTn id="7" dur="500"/>
                                        <p:tgtEl>
                                          <p:spTgt spid="117"/>
                                        </p:tgtEl>
                                      </p:cBhvr>
                                    </p:animEffect>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D278BD22-884D-929B-9E1F-2727ADF75197}"/>
              </a:ext>
            </a:extLst>
          </p:cNvPr>
          <p:cNvGrpSpPr/>
          <p:nvPr/>
        </p:nvGrpSpPr>
        <p:grpSpPr>
          <a:xfrm>
            <a:off x="6319520" y="986490"/>
            <a:ext cx="5509111" cy="4858707"/>
            <a:chOff x="6319520" y="986490"/>
            <a:chExt cx="5509111" cy="4858707"/>
          </a:xfrm>
        </p:grpSpPr>
        <p:cxnSp>
          <p:nvCxnSpPr>
            <p:cNvPr id="124" name="Straight Arrow Connector 123">
              <a:extLst>
                <a:ext uri="{FF2B5EF4-FFF2-40B4-BE49-F238E27FC236}">
                  <a16:creationId xmlns:a16="http://schemas.microsoft.com/office/drawing/2014/main" id="{5B5B4B76-4C1A-FB88-6BF6-673914EDBBA9}"/>
                </a:ext>
              </a:extLst>
            </p:cNvPr>
            <p:cNvCxnSpPr>
              <a:cxnSpLocks/>
              <a:endCxn id="30"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0" name="!!Azure Env Box">
              <a:extLst>
                <a:ext uri="{FF2B5EF4-FFF2-40B4-BE49-F238E27FC236}">
                  <a16:creationId xmlns:a16="http://schemas.microsoft.com/office/drawing/2014/main" id="{0CF84B2C-110C-66E1-EC3C-7270E23353D0}"/>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31" name="Group 30">
              <a:extLst>
                <a:ext uri="{FF2B5EF4-FFF2-40B4-BE49-F238E27FC236}">
                  <a16:creationId xmlns:a16="http://schemas.microsoft.com/office/drawing/2014/main" id="{FAACD099-F202-7852-882C-F1A8B849C07C}"/>
                </a:ext>
              </a:extLst>
            </p:cNvPr>
            <p:cNvGrpSpPr/>
            <p:nvPr/>
          </p:nvGrpSpPr>
          <p:grpSpPr>
            <a:xfrm>
              <a:off x="7362893" y="2304653"/>
              <a:ext cx="1744058" cy="566090"/>
              <a:chOff x="7653606" y="5623938"/>
              <a:chExt cx="1744058" cy="566090"/>
            </a:xfrm>
          </p:grpSpPr>
          <p:sp>
            <p:nvSpPr>
              <p:cNvPr id="32" name="TextBox 31">
                <a:extLst>
                  <a:ext uri="{FF2B5EF4-FFF2-40B4-BE49-F238E27FC236}">
                    <a16:creationId xmlns:a16="http://schemas.microsoft.com/office/drawing/2014/main" id="{8FFFE424-CB8E-91C8-F9C1-019CDA8F86EA}"/>
                  </a:ext>
                </a:extLst>
              </p:cNvPr>
              <p:cNvSpPr txBox="1"/>
              <p:nvPr/>
            </p:nvSpPr>
            <p:spPr>
              <a:xfrm>
                <a:off x="8389375" y="5691540"/>
                <a:ext cx="100828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for </a:t>
                </a:r>
                <a:r>
                  <a:rPr kumimoji="0" lang="en-US" sz="1400" b="1" i="0" u="none" strike="noStrike" kern="1200" cap="none" spc="0" normalizeH="0" baseline="0" noProof="0">
                    <a:ln>
                      <a:noFill/>
                    </a:ln>
                    <a:solidFill>
                      <a:srgbClr val="000000"/>
                    </a:solidFill>
                    <a:effectLst/>
                    <a:uLnTx/>
                    <a:uFillTx/>
                    <a:latin typeface="Segoe UI Semibold"/>
                    <a:ea typeface="+mn-ea"/>
                    <a:cs typeface="+mn-cs"/>
                  </a:rPr>
                  <a:t>Redis</a:t>
                </a:r>
              </a:p>
            </p:txBody>
          </p:sp>
          <p:pic>
            <p:nvPicPr>
              <p:cNvPr id="33" name="Graphic 32">
                <a:extLst>
                  <a:ext uri="{FF2B5EF4-FFF2-40B4-BE49-F238E27FC236}">
                    <a16:creationId xmlns:a16="http://schemas.microsoft.com/office/drawing/2014/main" id="{721FD927-1DF9-2773-A172-8E2C702B04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53606" y="5623938"/>
                <a:ext cx="566090" cy="566090"/>
              </a:xfrm>
              <a:prstGeom prst="rect">
                <a:avLst/>
              </a:prstGeom>
            </p:spPr>
          </p:pic>
        </p:grpSp>
        <p:grpSp>
          <p:nvGrpSpPr>
            <p:cNvPr id="34" name="Group 33">
              <a:extLst>
                <a:ext uri="{FF2B5EF4-FFF2-40B4-BE49-F238E27FC236}">
                  <a16:creationId xmlns:a16="http://schemas.microsoft.com/office/drawing/2014/main" id="{513A006E-C0F6-3D48-C6AA-72EB14B5A2CE}"/>
                </a:ext>
              </a:extLst>
            </p:cNvPr>
            <p:cNvGrpSpPr/>
            <p:nvPr/>
          </p:nvGrpSpPr>
          <p:grpSpPr>
            <a:xfrm>
              <a:off x="9449729" y="2304654"/>
              <a:ext cx="1305607" cy="566089"/>
              <a:chOff x="9807029" y="5623939"/>
              <a:chExt cx="1305607" cy="566089"/>
            </a:xfrm>
          </p:grpSpPr>
          <p:sp>
            <p:nvSpPr>
              <p:cNvPr id="35" name="TextBox 34">
                <a:extLst>
                  <a:ext uri="{FF2B5EF4-FFF2-40B4-BE49-F238E27FC236}">
                    <a16:creationId xmlns:a16="http://schemas.microsoft.com/office/drawing/2014/main" id="{09B7F8E3-DDE6-7066-BE8F-93076FA92372}"/>
                  </a:ext>
                </a:extLst>
              </p:cNvPr>
              <p:cNvSpPr txBox="1"/>
              <p:nvPr/>
            </p:nvSpPr>
            <p:spPr>
              <a:xfrm>
                <a:off x="10503495" y="5691540"/>
                <a:ext cx="609141"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SQL DB</a:t>
                </a:r>
              </a:p>
            </p:txBody>
          </p:sp>
          <p:pic>
            <p:nvPicPr>
              <p:cNvPr id="36" name="Graphic 35">
                <a:extLst>
                  <a:ext uri="{FF2B5EF4-FFF2-40B4-BE49-F238E27FC236}">
                    <a16:creationId xmlns:a16="http://schemas.microsoft.com/office/drawing/2014/main" id="{E703C291-673A-AD6F-0801-E4E9E1062B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807029" y="5623939"/>
                <a:ext cx="566089" cy="566089"/>
              </a:xfrm>
              <a:prstGeom prst="rect">
                <a:avLst/>
              </a:prstGeom>
            </p:spPr>
          </p:pic>
        </p:grpSp>
        <p:sp>
          <p:nvSpPr>
            <p:cNvPr id="38" name="!!Azure Env Text">
              <a:extLst>
                <a:ext uri="{FF2B5EF4-FFF2-40B4-BE49-F238E27FC236}">
                  <a16:creationId xmlns:a16="http://schemas.microsoft.com/office/drawing/2014/main" id="{1746F299-CA28-E09D-35BA-4F5DD4CE08DD}"/>
                </a:ext>
              </a:extLst>
            </p:cNvPr>
            <p:cNvSpPr txBox="1"/>
            <p:nvPr/>
          </p:nvSpPr>
          <p:spPr>
            <a:xfrm>
              <a:off x="7278709" y="1066761"/>
              <a:ext cx="1334853"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Environment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39" name="!!Azure Env">
              <a:extLst>
                <a:ext uri="{FF2B5EF4-FFF2-40B4-BE49-F238E27FC236}">
                  <a16:creationId xmlns:a16="http://schemas.microsoft.com/office/drawing/2014/main" id="{619B0084-FEF8-F5E3-CEFE-8CF4E1C1FA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46" name="TextBox 45">
              <a:extLst>
                <a:ext uri="{FF2B5EF4-FFF2-40B4-BE49-F238E27FC236}">
                  <a16:creationId xmlns:a16="http://schemas.microsoft.com/office/drawing/2014/main" id="{FF78E040-33DF-1F48-859E-FC482C66117C}"/>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47" name="TextBox 46">
              <a:extLst>
                <a:ext uri="{FF2B5EF4-FFF2-40B4-BE49-F238E27FC236}">
                  <a16:creationId xmlns:a16="http://schemas.microsoft.com/office/drawing/2014/main" id="{CCDA9B2E-C88F-CC3D-EC52-C401F670660F}"/>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68" name="Group 67">
              <a:extLst>
                <a:ext uri="{FF2B5EF4-FFF2-40B4-BE49-F238E27FC236}">
                  <a16:creationId xmlns:a16="http://schemas.microsoft.com/office/drawing/2014/main" id="{3C8BC9AD-654D-3B17-24B7-38EBC64C67D0}"/>
                </a:ext>
              </a:extLst>
            </p:cNvPr>
            <p:cNvGrpSpPr/>
            <p:nvPr/>
          </p:nvGrpSpPr>
          <p:grpSpPr>
            <a:xfrm>
              <a:off x="8164673" y="4639173"/>
              <a:ext cx="2410996" cy="699246"/>
              <a:chOff x="8222807" y="4514026"/>
              <a:chExt cx="2410996" cy="699246"/>
            </a:xfrm>
          </p:grpSpPr>
          <p:pic>
            <p:nvPicPr>
              <p:cNvPr id="49" name="Graphic 48">
                <a:extLst>
                  <a:ext uri="{FF2B5EF4-FFF2-40B4-BE49-F238E27FC236}">
                    <a16:creationId xmlns:a16="http://schemas.microsoft.com/office/drawing/2014/main" id="{13EE254D-1C89-C6EC-BD6C-C8090F0E597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22807" y="4514026"/>
                <a:ext cx="699246" cy="699246"/>
              </a:xfrm>
              <a:prstGeom prst="rect">
                <a:avLst/>
              </a:prstGeom>
            </p:spPr>
          </p:pic>
          <p:sp>
            <p:nvSpPr>
              <p:cNvPr id="50" name="TextBox 49">
                <a:extLst>
                  <a:ext uri="{FF2B5EF4-FFF2-40B4-BE49-F238E27FC236}">
                    <a16:creationId xmlns:a16="http://schemas.microsoft.com/office/drawing/2014/main" id="{8C968E97-3E1A-AB3B-8D9D-B430A53658FC}"/>
                  </a:ext>
                </a:extLst>
              </p:cNvPr>
              <p:cNvSpPr txBox="1"/>
              <p:nvPr/>
            </p:nvSpPr>
            <p:spPr>
              <a:xfrm>
                <a:off x="9079147" y="4648205"/>
                <a:ext cx="1554656"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Kubernetes Service</a:t>
                </a:r>
              </a:p>
            </p:txBody>
          </p:sp>
        </p:grpSp>
        <p:grpSp>
          <p:nvGrpSpPr>
            <p:cNvPr id="115" name="Group 114">
              <a:extLst>
                <a:ext uri="{FF2B5EF4-FFF2-40B4-BE49-F238E27FC236}">
                  <a16:creationId xmlns:a16="http://schemas.microsoft.com/office/drawing/2014/main" id="{585B7099-B4B1-B9DB-4A84-BE2957C5FBE3}"/>
                </a:ext>
              </a:extLst>
            </p:cNvPr>
            <p:cNvGrpSpPr/>
            <p:nvPr/>
          </p:nvGrpSpPr>
          <p:grpSpPr>
            <a:xfrm>
              <a:off x="7594600" y="3373161"/>
              <a:ext cx="3295650" cy="463589"/>
              <a:chOff x="7594600" y="3373161"/>
              <a:chExt cx="3295650" cy="463589"/>
            </a:xfrm>
          </p:grpSpPr>
          <p:cxnSp>
            <p:nvCxnSpPr>
              <p:cNvPr id="44" name="Straight Connector 43">
                <a:extLst>
                  <a:ext uri="{FF2B5EF4-FFF2-40B4-BE49-F238E27FC236}">
                    <a16:creationId xmlns:a16="http://schemas.microsoft.com/office/drawing/2014/main" id="{F1035E22-D2CA-30A7-2CC4-36DA8B4270B4}"/>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96828C58-A128-9CC5-8B7D-F2717379E77B}"/>
                  </a:ext>
                </a:extLst>
              </p:cNvPr>
              <p:cNvGrpSpPr/>
              <p:nvPr/>
            </p:nvGrpSpPr>
            <p:grpSpPr>
              <a:xfrm>
                <a:off x="8078686" y="3373161"/>
                <a:ext cx="2437601" cy="463589"/>
                <a:chOff x="8078686" y="3373161"/>
                <a:chExt cx="2437601" cy="463589"/>
              </a:xfrm>
            </p:grpSpPr>
            <p:sp>
              <p:nvSpPr>
                <p:cNvPr id="109" name="Rectangle: Rounded Corners 108">
                  <a:extLst>
                    <a:ext uri="{FF2B5EF4-FFF2-40B4-BE49-F238E27FC236}">
                      <a16:creationId xmlns:a16="http://schemas.microsoft.com/office/drawing/2014/main" id="{007B717E-F079-5775-9317-79B7D2A6B6CE}"/>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7" name="Picture 36" descr="Graphical user interface&#10;&#10;Description automatically generated">
                  <a:extLst>
                    <a:ext uri="{FF2B5EF4-FFF2-40B4-BE49-F238E27FC236}">
                      <a16:creationId xmlns:a16="http://schemas.microsoft.com/office/drawing/2014/main" id="{CF19BD10-CF62-30C5-027C-EFA71660C5D2}"/>
                    </a:ext>
                  </a:extLst>
                </p:cNvPr>
                <p:cNvPicPr>
                  <a:picLocks noChangeAspect="1"/>
                </p:cNvPicPr>
                <p:nvPr/>
              </p:nvPicPr>
              <p:blipFill rotWithShape="1">
                <a:blip r:embed="rId11"/>
                <a:srcRect l="10600" t="31229" r="10600" b="31229"/>
                <a:stretch/>
              </p:blipFill>
              <p:spPr>
                <a:xfrm>
                  <a:off x="8348314" y="3458107"/>
                  <a:ext cx="1898346" cy="293696"/>
                </a:xfrm>
                <a:prstGeom prst="rect">
                  <a:avLst/>
                </a:prstGeom>
              </p:spPr>
            </p:pic>
          </p:grpSp>
        </p:grpSp>
      </p:grpSp>
      <p:grpSp>
        <p:nvGrpSpPr>
          <p:cNvPr id="137" name="!!local">
            <a:extLst>
              <a:ext uri="{FF2B5EF4-FFF2-40B4-BE49-F238E27FC236}">
                <a16:creationId xmlns:a16="http://schemas.microsoft.com/office/drawing/2014/main" id="{EA795E17-DFBB-E1B8-7FB0-8955E1A89D3A}"/>
              </a:ext>
            </a:extLst>
          </p:cNvPr>
          <p:cNvGrpSpPr/>
          <p:nvPr/>
        </p:nvGrpSpPr>
        <p:grpSpPr>
          <a:xfrm>
            <a:off x="6319520" y="-5420955"/>
            <a:ext cx="5509111" cy="4858707"/>
            <a:chOff x="6319520" y="986490"/>
            <a:chExt cx="5509111" cy="4858707"/>
          </a:xfrm>
        </p:grpSpPr>
        <p:cxnSp>
          <p:nvCxnSpPr>
            <p:cNvPr id="147" name="Straight Arrow Connector 146">
              <a:extLst>
                <a:ext uri="{FF2B5EF4-FFF2-40B4-BE49-F238E27FC236}">
                  <a16:creationId xmlns:a16="http://schemas.microsoft.com/office/drawing/2014/main" id="{8143F2A3-4CC6-B19B-3DA2-CB20102F06C4}"/>
                </a:ext>
              </a:extLst>
            </p:cNvPr>
            <p:cNvCxnSpPr>
              <a:cxnSpLocks/>
              <a:endCxn id="138"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8" name="!!Azure Env Box">
              <a:extLst>
                <a:ext uri="{FF2B5EF4-FFF2-40B4-BE49-F238E27FC236}">
                  <a16:creationId xmlns:a16="http://schemas.microsoft.com/office/drawing/2014/main" id="{73E2668B-BB8B-854A-7AE0-0FC9F3D2897D}"/>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39" name="Group 138">
              <a:extLst>
                <a:ext uri="{FF2B5EF4-FFF2-40B4-BE49-F238E27FC236}">
                  <a16:creationId xmlns:a16="http://schemas.microsoft.com/office/drawing/2014/main" id="{98750EC2-C27D-8960-E828-C625ECFDE3E9}"/>
                </a:ext>
              </a:extLst>
            </p:cNvPr>
            <p:cNvGrpSpPr/>
            <p:nvPr/>
          </p:nvGrpSpPr>
          <p:grpSpPr>
            <a:xfrm>
              <a:off x="7362893" y="2304653"/>
              <a:ext cx="1529256" cy="566090"/>
              <a:chOff x="7653606" y="5623938"/>
              <a:chExt cx="1529256" cy="566090"/>
            </a:xfrm>
          </p:grpSpPr>
          <p:sp>
            <p:nvSpPr>
              <p:cNvPr id="154" name="TextBox 153">
                <a:extLst>
                  <a:ext uri="{FF2B5EF4-FFF2-40B4-BE49-F238E27FC236}">
                    <a16:creationId xmlns:a16="http://schemas.microsoft.com/office/drawing/2014/main" id="{58B88904-E26F-3F42-632C-58960157EC1B}"/>
                  </a:ext>
                </a:extLst>
              </p:cNvPr>
              <p:cNvSpPr txBox="1"/>
              <p:nvPr/>
            </p:nvSpPr>
            <p:spPr>
              <a:xfrm>
                <a:off x="8389375" y="5691540"/>
                <a:ext cx="793487"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endParaRPr kumimoji="0" lang="en-US" sz="1400" b="1"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55" name="Graphic 154">
                <a:extLst>
                  <a:ext uri="{FF2B5EF4-FFF2-40B4-BE49-F238E27FC236}">
                    <a16:creationId xmlns:a16="http://schemas.microsoft.com/office/drawing/2014/main" id="{8B7EFC22-D441-1C26-6337-64FB57C8A62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7653606" y="5623938"/>
                <a:ext cx="566090" cy="566090"/>
              </a:xfrm>
              <a:prstGeom prst="rect">
                <a:avLst/>
              </a:prstGeom>
            </p:spPr>
          </p:pic>
        </p:grpSp>
        <p:grpSp>
          <p:nvGrpSpPr>
            <p:cNvPr id="140" name="Group 139">
              <a:extLst>
                <a:ext uri="{FF2B5EF4-FFF2-40B4-BE49-F238E27FC236}">
                  <a16:creationId xmlns:a16="http://schemas.microsoft.com/office/drawing/2014/main" id="{85DFFE2D-FA5A-77A3-3745-AB408206094F}"/>
                </a:ext>
              </a:extLst>
            </p:cNvPr>
            <p:cNvGrpSpPr/>
            <p:nvPr/>
          </p:nvGrpSpPr>
          <p:grpSpPr>
            <a:xfrm>
              <a:off x="9449729" y="2304654"/>
              <a:ext cx="1489953" cy="566089"/>
              <a:chOff x="9807029" y="5623939"/>
              <a:chExt cx="1489953" cy="566089"/>
            </a:xfrm>
          </p:grpSpPr>
          <p:sp>
            <p:nvSpPr>
              <p:cNvPr id="152" name="TextBox 151">
                <a:extLst>
                  <a:ext uri="{FF2B5EF4-FFF2-40B4-BE49-F238E27FC236}">
                    <a16:creationId xmlns:a16="http://schemas.microsoft.com/office/drawing/2014/main" id="{78789C87-EA1B-1F2D-4CD6-FF11F9C96DC2}"/>
                  </a:ext>
                </a:extLst>
              </p:cNvPr>
              <p:cNvSpPr txBox="1"/>
              <p:nvPr/>
            </p:nvSpPr>
            <p:spPr>
              <a:xfrm>
                <a:off x="10503495" y="5691540"/>
                <a:ext cx="793487"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pic>
            <p:nvPicPr>
              <p:cNvPr id="153" name="Graphic 152">
                <a:extLst>
                  <a:ext uri="{FF2B5EF4-FFF2-40B4-BE49-F238E27FC236}">
                    <a16:creationId xmlns:a16="http://schemas.microsoft.com/office/drawing/2014/main" id="{CE6BF58C-5272-5BB1-BCC9-6EBD5D8DA75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9807029" y="5623939"/>
                <a:ext cx="566089" cy="566089"/>
              </a:xfrm>
              <a:prstGeom prst="rect">
                <a:avLst/>
              </a:prstGeom>
            </p:spPr>
          </p:pic>
        </p:grpSp>
        <p:sp>
          <p:nvSpPr>
            <p:cNvPr id="141" name="!!Azure Env Text">
              <a:extLst>
                <a:ext uri="{FF2B5EF4-FFF2-40B4-BE49-F238E27FC236}">
                  <a16:creationId xmlns:a16="http://schemas.microsoft.com/office/drawing/2014/main" id="{18E259AC-A2A7-53D4-404F-7712521BBB48}"/>
                </a:ext>
              </a:extLst>
            </p:cNvPr>
            <p:cNvSpPr txBox="1"/>
            <p:nvPr/>
          </p:nvSpPr>
          <p:spPr>
            <a:xfrm>
              <a:off x="7278709" y="1066761"/>
              <a:ext cx="1334853"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Environment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42" name="!!Azure Env">
              <a:extLst>
                <a:ext uri="{FF2B5EF4-FFF2-40B4-BE49-F238E27FC236}">
                  <a16:creationId xmlns:a16="http://schemas.microsoft.com/office/drawing/2014/main" id="{3E3C068F-8018-5805-2F7D-9451CEE26E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43" name="TextBox 142">
              <a:extLst>
                <a:ext uri="{FF2B5EF4-FFF2-40B4-BE49-F238E27FC236}">
                  <a16:creationId xmlns:a16="http://schemas.microsoft.com/office/drawing/2014/main" id="{CC6C3127-37DF-BD68-B937-CA8AF39120B7}"/>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144" name="TextBox 143">
              <a:extLst>
                <a:ext uri="{FF2B5EF4-FFF2-40B4-BE49-F238E27FC236}">
                  <a16:creationId xmlns:a16="http://schemas.microsoft.com/office/drawing/2014/main" id="{2625EBA7-8148-C73F-5988-BE08CC9788FC}"/>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146" name="Group 145">
              <a:extLst>
                <a:ext uri="{FF2B5EF4-FFF2-40B4-BE49-F238E27FC236}">
                  <a16:creationId xmlns:a16="http://schemas.microsoft.com/office/drawing/2014/main" id="{BE9D704D-4957-32E3-DE2F-E296841DE173}"/>
                </a:ext>
              </a:extLst>
            </p:cNvPr>
            <p:cNvGrpSpPr/>
            <p:nvPr/>
          </p:nvGrpSpPr>
          <p:grpSpPr>
            <a:xfrm>
              <a:off x="7594600" y="3373161"/>
              <a:ext cx="3295650" cy="463589"/>
              <a:chOff x="7594600" y="3373161"/>
              <a:chExt cx="3295650" cy="463589"/>
            </a:xfrm>
          </p:grpSpPr>
          <p:cxnSp>
            <p:nvCxnSpPr>
              <p:cNvPr id="148" name="Straight Connector 147">
                <a:extLst>
                  <a:ext uri="{FF2B5EF4-FFF2-40B4-BE49-F238E27FC236}">
                    <a16:creationId xmlns:a16="http://schemas.microsoft.com/office/drawing/2014/main" id="{7B6CF579-FE5E-2A64-4F56-EE7D2C07DE09}"/>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Rectangle: Rounded Corners 148">
                <a:extLst>
                  <a:ext uri="{FF2B5EF4-FFF2-40B4-BE49-F238E27FC236}">
                    <a16:creationId xmlns:a16="http://schemas.microsoft.com/office/drawing/2014/main" id="{BAAB6F28-EB49-AC51-EAAA-9C03F91D37A1}"/>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A446F"/>
                    </a:solidFill>
                    <a:effectLst/>
                    <a:uLnTx/>
                    <a:uFillTx/>
                    <a:latin typeface="Segoe UI Semibold"/>
                    <a:ea typeface="Segoe UI" pitchFamily="34" charset="0"/>
                    <a:cs typeface="Segoe UI" pitchFamily="34" charset="0"/>
                  </a:rPr>
                  <a:t>Local development</a:t>
                </a:r>
              </a:p>
            </p:txBody>
          </p:sp>
        </p:grpSp>
      </p:grpSp>
      <p:grpSp>
        <p:nvGrpSpPr>
          <p:cNvPr id="156" name="Group 155">
            <a:extLst>
              <a:ext uri="{FF2B5EF4-FFF2-40B4-BE49-F238E27FC236}">
                <a16:creationId xmlns:a16="http://schemas.microsoft.com/office/drawing/2014/main" id="{33774934-63E2-6016-D79E-3085A8CF321F}"/>
              </a:ext>
            </a:extLst>
          </p:cNvPr>
          <p:cNvGrpSpPr/>
          <p:nvPr/>
        </p:nvGrpSpPr>
        <p:grpSpPr>
          <a:xfrm>
            <a:off x="6319520" y="7233833"/>
            <a:ext cx="5509111" cy="4858707"/>
            <a:chOff x="6319520" y="986490"/>
            <a:chExt cx="5509111" cy="4858707"/>
          </a:xfrm>
        </p:grpSpPr>
        <p:cxnSp>
          <p:nvCxnSpPr>
            <p:cNvPr id="166" name="Straight Arrow Connector 165">
              <a:extLst>
                <a:ext uri="{FF2B5EF4-FFF2-40B4-BE49-F238E27FC236}">
                  <a16:creationId xmlns:a16="http://schemas.microsoft.com/office/drawing/2014/main" id="{D97D1519-8055-93F1-14D6-135BF13E7565}"/>
                </a:ext>
              </a:extLst>
            </p:cNvPr>
            <p:cNvCxnSpPr>
              <a:cxnSpLocks/>
              <a:endCxn id="157"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7" name="!!Azure Env Box">
              <a:extLst>
                <a:ext uri="{FF2B5EF4-FFF2-40B4-BE49-F238E27FC236}">
                  <a16:creationId xmlns:a16="http://schemas.microsoft.com/office/drawing/2014/main" id="{EE2FC05A-8CBB-D8D3-7B51-BF755DE6E907}"/>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58" name="Group 157">
              <a:extLst>
                <a:ext uri="{FF2B5EF4-FFF2-40B4-BE49-F238E27FC236}">
                  <a16:creationId xmlns:a16="http://schemas.microsoft.com/office/drawing/2014/main" id="{145C3F5D-7A9B-6317-721A-411C2EE42E48}"/>
                </a:ext>
              </a:extLst>
            </p:cNvPr>
            <p:cNvGrpSpPr/>
            <p:nvPr/>
          </p:nvGrpSpPr>
          <p:grpSpPr>
            <a:xfrm>
              <a:off x="7362893" y="2301484"/>
              <a:ext cx="1666280" cy="559728"/>
              <a:chOff x="7653606" y="5620769"/>
              <a:chExt cx="1666280" cy="559728"/>
            </a:xfrm>
          </p:grpSpPr>
          <p:sp>
            <p:nvSpPr>
              <p:cNvPr id="174" name="TextBox 173">
                <a:extLst>
                  <a:ext uri="{FF2B5EF4-FFF2-40B4-BE49-F238E27FC236}">
                    <a16:creationId xmlns:a16="http://schemas.microsoft.com/office/drawing/2014/main" id="{19251598-AB45-99FF-5BAC-F0D5342D0EA3}"/>
                  </a:ext>
                </a:extLst>
              </p:cNvPr>
              <p:cNvSpPr txBox="1"/>
              <p:nvPr/>
            </p:nvSpPr>
            <p:spPr>
              <a:xfrm>
                <a:off x="8389375" y="5691540"/>
                <a:ext cx="930511"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000000"/>
                    </a:solidFill>
                    <a:effectLst/>
                    <a:uLnTx/>
                    <a:uFillTx/>
                    <a:latin typeface="Segoe UI Semibold"/>
                    <a:ea typeface="+mn-ea"/>
                    <a:cs typeface="+mn-cs"/>
                  </a:rPr>
                  <a:t>MemoryDB</a:t>
                </a:r>
                <a:endParaRPr kumimoji="0" lang="en-US" sz="1400" b="1"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75" name="Graphic 32">
                <a:extLst>
                  <a:ext uri="{FF2B5EF4-FFF2-40B4-BE49-F238E27FC236}">
                    <a16:creationId xmlns:a16="http://schemas.microsoft.com/office/drawing/2014/main" id="{A8B9C916-1C55-6633-3CAD-F59BE94768F5}"/>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7653606" y="5620769"/>
                <a:ext cx="566090" cy="559728"/>
              </a:xfrm>
              <a:prstGeom prst="rect">
                <a:avLst/>
              </a:prstGeom>
            </p:spPr>
          </p:pic>
        </p:grpSp>
        <p:grpSp>
          <p:nvGrpSpPr>
            <p:cNvPr id="159" name="Group 158">
              <a:extLst>
                <a:ext uri="{FF2B5EF4-FFF2-40B4-BE49-F238E27FC236}">
                  <a16:creationId xmlns:a16="http://schemas.microsoft.com/office/drawing/2014/main" id="{DB0D8869-3FA7-A36B-1EAC-C9E809CFD071}"/>
                </a:ext>
              </a:extLst>
            </p:cNvPr>
            <p:cNvGrpSpPr/>
            <p:nvPr/>
          </p:nvGrpSpPr>
          <p:grpSpPr>
            <a:xfrm>
              <a:off x="9449729" y="2304654"/>
              <a:ext cx="1781699" cy="566089"/>
              <a:chOff x="9807029" y="5623939"/>
              <a:chExt cx="1781699" cy="566089"/>
            </a:xfrm>
          </p:grpSpPr>
          <p:sp>
            <p:nvSpPr>
              <p:cNvPr id="172" name="TextBox 171">
                <a:extLst>
                  <a:ext uri="{FF2B5EF4-FFF2-40B4-BE49-F238E27FC236}">
                    <a16:creationId xmlns:a16="http://schemas.microsoft.com/office/drawing/2014/main" id="{EFAF290F-09ED-1519-9E6F-0CB6B5EF68C6}"/>
                  </a:ext>
                </a:extLst>
              </p:cNvPr>
              <p:cNvSpPr txBox="1"/>
              <p:nvPr/>
            </p:nvSpPr>
            <p:spPr>
              <a:xfrm>
                <a:off x="10503495" y="5691540"/>
                <a:ext cx="108523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Segoe UI Semibold"/>
                    <a:ea typeface="+mn-ea"/>
                    <a:cs typeface="+mn-cs"/>
                  </a:rPr>
                  <a:t>DocumentDB</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73" name="Graphic 35">
                <a:extLst>
                  <a:ext uri="{FF2B5EF4-FFF2-40B4-BE49-F238E27FC236}">
                    <a16:creationId xmlns:a16="http://schemas.microsoft.com/office/drawing/2014/main" id="{41DB6D87-54AA-7E39-4A0F-55A365319B81}"/>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9807029" y="5623939"/>
                <a:ext cx="566089" cy="566089"/>
              </a:xfrm>
              <a:prstGeom prst="rect">
                <a:avLst/>
              </a:prstGeom>
            </p:spPr>
          </p:pic>
        </p:grpSp>
        <p:sp>
          <p:nvSpPr>
            <p:cNvPr id="160" name="!!Azure Env Text">
              <a:extLst>
                <a:ext uri="{FF2B5EF4-FFF2-40B4-BE49-F238E27FC236}">
                  <a16:creationId xmlns:a16="http://schemas.microsoft.com/office/drawing/2014/main" id="{F333055A-6567-9F81-1D3D-99259639F131}"/>
                </a:ext>
              </a:extLst>
            </p:cNvPr>
            <p:cNvSpPr txBox="1"/>
            <p:nvPr/>
          </p:nvSpPr>
          <p:spPr>
            <a:xfrm>
              <a:off x="7278709" y="1066761"/>
              <a:ext cx="1334853"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Environment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61" name="!!Azure Env">
              <a:extLst>
                <a:ext uri="{FF2B5EF4-FFF2-40B4-BE49-F238E27FC236}">
                  <a16:creationId xmlns:a16="http://schemas.microsoft.com/office/drawing/2014/main" id="{67D6BB35-3FED-4021-413B-EE6F701B80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62" name="TextBox 161">
              <a:extLst>
                <a:ext uri="{FF2B5EF4-FFF2-40B4-BE49-F238E27FC236}">
                  <a16:creationId xmlns:a16="http://schemas.microsoft.com/office/drawing/2014/main" id="{777A9372-AE67-F05B-518A-B7AA05674649}"/>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163" name="TextBox 162">
              <a:extLst>
                <a:ext uri="{FF2B5EF4-FFF2-40B4-BE49-F238E27FC236}">
                  <a16:creationId xmlns:a16="http://schemas.microsoft.com/office/drawing/2014/main" id="{CDD701BE-180F-02B7-31C4-84801637CE0E}"/>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164" name="Group 163">
              <a:extLst>
                <a:ext uri="{FF2B5EF4-FFF2-40B4-BE49-F238E27FC236}">
                  <a16:creationId xmlns:a16="http://schemas.microsoft.com/office/drawing/2014/main" id="{7D897CB6-9F66-884D-D322-043C67E2AEDA}"/>
                </a:ext>
              </a:extLst>
            </p:cNvPr>
            <p:cNvGrpSpPr/>
            <p:nvPr/>
          </p:nvGrpSpPr>
          <p:grpSpPr>
            <a:xfrm>
              <a:off x="8238548" y="4746441"/>
              <a:ext cx="2235521" cy="484708"/>
              <a:chOff x="8398282" y="4621294"/>
              <a:chExt cx="2235521" cy="484708"/>
            </a:xfrm>
          </p:grpSpPr>
          <p:pic>
            <p:nvPicPr>
              <p:cNvPr id="170" name="Graphic 48">
                <a:extLst>
                  <a:ext uri="{FF2B5EF4-FFF2-40B4-BE49-F238E27FC236}">
                    <a16:creationId xmlns:a16="http://schemas.microsoft.com/office/drawing/2014/main" id="{745C8395-8B84-CD27-FDBE-76C3181BBC9C}"/>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8398282" y="4621294"/>
                <a:ext cx="484708" cy="484708"/>
              </a:xfrm>
              <a:prstGeom prst="rect">
                <a:avLst/>
              </a:prstGeom>
            </p:spPr>
          </p:pic>
          <p:sp>
            <p:nvSpPr>
              <p:cNvPr id="171" name="TextBox 170">
                <a:extLst>
                  <a:ext uri="{FF2B5EF4-FFF2-40B4-BE49-F238E27FC236}">
                    <a16:creationId xmlns:a16="http://schemas.microsoft.com/office/drawing/2014/main" id="{0E884B30-0D44-99A0-8970-E7B2843DFDDA}"/>
                  </a:ext>
                </a:extLst>
              </p:cNvPr>
              <p:cNvSpPr txBox="1"/>
              <p:nvPr/>
            </p:nvSpPr>
            <p:spPr>
              <a:xfrm>
                <a:off x="9079147" y="4648205"/>
                <a:ext cx="1554656"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Elastic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Kubernetes Service</a:t>
                </a:r>
              </a:p>
            </p:txBody>
          </p:sp>
        </p:grpSp>
        <p:grpSp>
          <p:nvGrpSpPr>
            <p:cNvPr id="165" name="Group 164">
              <a:extLst>
                <a:ext uri="{FF2B5EF4-FFF2-40B4-BE49-F238E27FC236}">
                  <a16:creationId xmlns:a16="http://schemas.microsoft.com/office/drawing/2014/main" id="{520ABD29-9461-9DD6-A5B8-C9BF5E7CB5F0}"/>
                </a:ext>
              </a:extLst>
            </p:cNvPr>
            <p:cNvGrpSpPr/>
            <p:nvPr/>
          </p:nvGrpSpPr>
          <p:grpSpPr>
            <a:xfrm>
              <a:off x="7594600" y="3312196"/>
              <a:ext cx="3295650" cy="585520"/>
              <a:chOff x="7594600" y="3312196"/>
              <a:chExt cx="3295650" cy="585520"/>
            </a:xfrm>
          </p:grpSpPr>
          <p:cxnSp>
            <p:nvCxnSpPr>
              <p:cNvPr id="168" name="Straight Connector 167">
                <a:extLst>
                  <a:ext uri="{FF2B5EF4-FFF2-40B4-BE49-F238E27FC236}">
                    <a16:creationId xmlns:a16="http://schemas.microsoft.com/office/drawing/2014/main" id="{586D8E9D-0EC4-5FC1-AFF7-E95BBE88EAAC}"/>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9" name="Rectangle: Rounded Corners 168">
                <a:extLst>
                  <a:ext uri="{FF2B5EF4-FFF2-40B4-BE49-F238E27FC236}">
                    <a16:creationId xmlns:a16="http://schemas.microsoft.com/office/drawing/2014/main" id="{7620DFAA-854A-5C74-4B90-CE76C1617C82}"/>
                  </a:ext>
                </a:extLst>
              </p:cNvPr>
              <p:cNvSpPr/>
              <p:nvPr/>
            </p:nvSpPr>
            <p:spPr bwMode="auto">
              <a:xfrm>
                <a:off x="8621738" y="3312196"/>
                <a:ext cx="1351498" cy="585520"/>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167" name="Picture 2" descr="See the source image">
              <a:extLst>
                <a:ext uri="{FF2B5EF4-FFF2-40B4-BE49-F238E27FC236}">
                  <a16:creationId xmlns:a16="http://schemas.microsoft.com/office/drawing/2014/main" id="{C431AED8-3EC0-86E4-E37E-0ED0D9FF9C7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24856" y="3399226"/>
              <a:ext cx="945256" cy="411458"/>
            </a:xfrm>
            <a:prstGeom prst="rect">
              <a:avLst/>
            </a:prstGeom>
            <a:extLst>
              <a:ext uri="{909E8E84-426E-40DD-AFC4-6F175D3DCCD1}">
                <a14:hiddenFill xmlns:a14="http://schemas.microsoft.com/office/drawing/2010/main">
                  <a:solidFill>
                    <a:srgbClr val="FFFFFF"/>
                  </a:solidFill>
                </a14:hiddenFill>
              </a:ext>
            </a:extLst>
          </p:spPr>
        </p:pic>
      </p:grpSp>
      <p:pic>
        <p:nvPicPr>
          <p:cNvPr id="176" name="Graphic 175">
            <a:extLst>
              <a:ext uri="{FF2B5EF4-FFF2-40B4-BE49-F238E27FC236}">
                <a16:creationId xmlns:a16="http://schemas.microsoft.com/office/drawing/2014/main" id="{539647E0-AF83-FA75-8167-0A31F370251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8321767" y="-1661004"/>
            <a:ext cx="699246" cy="675134"/>
          </a:xfrm>
          <a:prstGeom prst="rect">
            <a:avLst/>
          </a:prstGeom>
        </p:spPr>
      </p:pic>
      <p:sp>
        <p:nvSpPr>
          <p:cNvPr id="177" name="TextBox 176">
            <a:extLst>
              <a:ext uri="{FF2B5EF4-FFF2-40B4-BE49-F238E27FC236}">
                <a16:creationId xmlns:a16="http://schemas.microsoft.com/office/drawing/2014/main" id="{E21A14B6-76B5-828C-730A-99A985F5FCEE}"/>
              </a:ext>
            </a:extLst>
          </p:cNvPr>
          <p:cNvSpPr txBox="1"/>
          <p:nvPr/>
        </p:nvSpPr>
        <p:spPr>
          <a:xfrm>
            <a:off x="9114607" y="-1538881"/>
            <a:ext cx="1199431"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CNCF-certified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Kubernetes</a:t>
            </a:r>
          </a:p>
        </p:txBody>
      </p:sp>
      <p:sp>
        <p:nvSpPr>
          <p:cNvPr id="2" name="Rectangle: Rounded Corners 1">
            <a:extLst>
              <a:ext uri="{FF2B5EF4-FFF2-40B4-BE49-F238E27FC236}">
                <a16:creationId xmlns:a16="http://schemas.microsoft.com/office/drawing/2014/main" id="{5A6D2BC7-394D-51A9-756F-79F92831F8FB}"/>
              </a:ext>
            </a:extLst>
          </p:cNvPr>
          <p:cNvSpPr/>
          <p:nvPr/>
        </p:nvSpPr>
        <p:spPr bwMode="auto">
          <a:xfrm>
            <a:off x="564534" y="1364713"/>
            <a:ext cx="5062293" cy="4480484"/>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D5353F38-CBF3-A95B-A344-454BFC72B6FE}"/>
              </a:ext>
            </a:extLst>
          </p:cNvPr>
          <p:cNvGrpSpPr/>
          <p:nvPr/>
        </p:nvGrpSpPr>
        <p:grpSpPr>
          <a:xfrm>
            <a:off x="2543622" y="2689788"/>
            <a:ext cx="1750647" cy="515906"/>
            <a:chOff x="-3738584" y="-2805401"/>
            <a:chExt cx="1750647" cy="515906"/>
          </a:xfrm>
        </p:grpSpPr>
        <p:pic>
          <p:nvPicPr>
            <p:cNvPr id="9" name="Graphic 8">
              <a:extLst>
                <a:ext uri="{FF2B5EF4-FFF2-40B4-BE49-F238E27FC236}">
                  <a16:creationId xmlns:a16="http://schemas.microsoft.com/office/drawing/2014/main" id="{E9634BEE-FB18-8FDF-C7D2-0337EBA28A8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3738584" y="-2805401"/>
              <a:ext cx="654286" cy="515906"/>
            </a:xfrm>
            <a:prstGeom prst="rect">
              <a:avLst/>
            </a:prstGeom>
            <a:effectLst>
              <a:outerShdw blurRad="88900" dist="25400" dir="2700000" algn="tl" rotWithShape="0">
                <a:prstClr val="black">
                  <a:alpha val="26000"/>
                </a:prstClr>
              </a:outerShdw>
            </a:effectLst>
          </p:spPr>
        </p:pic>
        <p:sp>
          <p:nvSpPr>
            <p:cNvPr id="10" name="TextBox 9">
              <a:extLst>
                <a:ext uri="{FF2B5EF4-FFF2-40B4-BE49-F238E27FC236}">
                  <a16:creationId xmlns:a16="http://schemas.microsoft.com/office/drawing/2014/main" id="{DC46739C-478C-585B-1B42-CB736B0EE0D6}"/>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grpSp>
      <p:grpSp>
        <p:nvGrpSpPr>
          <p:cNvPr id="12" name="Group 11">
            <a:extLst>
              <a:ext uri="{FF2B5EF4-FFF2-40B4-BE49-F238E27FC236}">
                <a16:creationId xmlns:a16="http://schemas.microsoft.com/office/drawing/2014/main" id="{617C4676-06E2-5F29-B70E-308ECCEDEA26}"/>
              </a:ext>
            </a:extLst>
          </p:cNvPr>
          <p:cNvGrpSpPr/>
          <p:nvPr/>
        </p:nvGrpSpPr>
        <p:grpSpPr>
          <a:xfrm>
            <a:off x="2580930" y="1685040"/>
            <a:ext cx="1533155" cy="560322"/>
            <a:chOff x="-5771243" y="-1663618"/>
            <a:chExt cx="1533155" cy="560322"/>
          </a:xfrm>
        </p:grpSpPr>
        <p:pic>
          <p:nvPicPr>
            <p:cNvPr id="14" name="Graphic 13">
              <a:extLst>
                <a:ext uri="{FF2B5EF4-FFF2-40B4-BE49-F238E27FC236}">
                  <a16:creationId xmlns:a16="http://schemas.microsoft.com/office/drawing/2014/main" id="{7B7A1E4B-1A89-422F-585A-DD1D8294F08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15" name="TextBox 14">
              <a:extLst>
                <a:ext uri="{FF2B5EF4-FFF2-40B4-BE49-F238E27FC236}">
                  <a16:creationId xmlns:a16="http://schemas.microsoft.com/office/drawing/2014/main" id="{CE0CB204-2461-B15B-C8AD-54BE3C901800}"/>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Gateway</a:t>
              </a:r>
            </a:p>
          </p:txBody>
        </p:sp>
      </p:grpSp>
      <p:cxnSp>
        <p:nvCxnSpPr>
          <p:cNvPr id="16" name="Straight Arrow Connector 14">
            <a:extLst>
              <a:ext uri="{FF2B5EF4-FFF2-40B4-BE49-F238E27FC236}">
                <a16:creationId xmlns:a16="http://schemas.microsoft.com/office/drawing/2014/main" id="{64AB7748-6CE7-ADA4-A159-938F91DB034E}"/>
              </a:ext>
            </a:extLst>
          </p:cNvPr>
          <p:cNvCxnSpPr>
            <a:cxnSpLocks/>
            <a:stCxn id="9" idx="0"/>
            <a:endCxn id="14" idx="2"/>
          </p:cNvCxnSpPr>
          <p:nvPr/>
        </p:nvCxnSpPr>
        <p:spPr>
          <a:xfrm flipH="1" flipV="1">
            <a:off x="2861091" y="2245362"/>
            <a:ext cx="9674" cy="44442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1316BE-55D5-9511-7F66-E1C60D23A6BA}"/>
              </a:ext>
            </a:extLst>
          </p:cNvPr>
          <p:cNvSpPr txBox="1"/>
          <p:nvPr/>
        </p:nvSpPr>
        <p:spPr>
          <a:xfrm>
            <a:off x="1390587" y="1032222"/>
            <a:ext cx="1202252"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Application</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8" name="Graphic 17">
            <a:extLst>
              <a:ext uri="{FF2B5EF4-FFF2-40B4-BE49-F238E27FC236}">
                <a16:creationId xmlns:a16="http://schemas.microsoft.com/office/drawing/2014/main" id="{7E0E6E8F-A281-C0FC-5A7D-81DAD8D6D30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430494" y="981422"/>
            <a:ext cx="783627" cy="671938"/>
          </a:xfrm>
          <a:prstGeom prst="rect">
            <a:avLst/>
          </a:prstGeom>
          <a:effectLst>
            <a:outerShdw blurRad="88900" dist="25400" dir="2700000" algn="tl" rotWithShape="0">
              <a:prstClr val="black">
                <a:alpha val="26000"/>
              </a:prstClr>
            </a:outerShdw>
          </a:effectLst>
        </p:spPr>
      </p:pic>
      <p:sp>
        <p:nvSpPr>
          <p:cNvPr id="19" name="Oval 18">
            <a:extLst>
              <a:ext uri="{FF2B5EF4-FFF2-40B4-BE49-F238E27FC236}">
                <a16:creationId xmlns:a16="http://schemas.microsoft.com/office/drawing/2014/main" id="{CD17F7A7-5B8A-89ED-3D12-41A9CD4929D5}"/>
              </a:ext>
            </a:extLst>
          </p:cNvPr>
          <p:cNvSpPr/>
          <p:nvPr/>
        </p:nvSpPr>
        <p:spPr bwMode="auto">
          <a:xfrm>
            <a:off x="2301017" y="4798332"/>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B0E8967E-7DF3-0978-6350-EF1316128500}"/>
              </a:ext>
            </a:extLst>
          </p:cNvPr>
          <p:cNvSpPr/>
          <p:nvPr/>
        </p:nvSpPr>
        <p:spPr bwMode="auto">
          <a:xfrm>
            <a:off x="3558636" y="3680715"/>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D2D0D015-5B5C-648C-4C08-B7D06B8F7AD2}"/>
              </a:ext>
            </a:extLst>
          </p:cNvPr>
          <p:cNvGrpSpPr/>
          <p:nvPr/>
        </p:nvGrpSpPr>
        <p:grpSpPr>
          <a:xfrm>
            <a:off x="3608544" y="3698874"/>
            <a:ext cx="1382605" cy="714104"/>
            <a:chOff x="-4813840" y="-152326"/>
            <a:chExt cx="1382605" cy="714104"/>
          </a:xfrm>
        </p:grpSpPr>
        <p:grpSp>
          <p:nvGrpSpPr>
            <p:cNvPr id="42" name="Group 41">
              <a:extLst>
                <a:ext uri="{FF2B5EF4-FFF2-40B4-BE49-F238E27FC236}">
                  <a16:creationId xmlns:a16="http://schemas.microsoft.com/office/drawing/2014/main" id="{1537B496-5823-20CB-E5F0-5A82E1DF7D16}"/>
                </a:ext>
              </a:extLst>
            </p:cNvPr>
            <p:cNvGrpSpPr/>
            <p:nvPr/>
          </p:nvGrpSpPr>
          <p:grpSpPr>
            <a:xfrm>
              <a:off x="-4813840" y="-152326"/>
              <a:ext cx="790965" cy="714104"/>
              <a:chOff x="7729184" y="3813474"/>
              <a:chExt cx="790965" cy="714104"/>
            </a:xfrm>
          </p:grpSpPr>
          <p:pic>
            <p:nvPicPr>
              <p:cNvPr id="45" name="Graphic 44">
                <a:extLst>
                  <a:ext uri="{FF2B5EF4-FFF2-40B4-BE49-F238E27FC236}">
                    <a16:creationId xmlns:a16="http://schemas.microsoft.com/office/drawing/2014/main" id="{A2411579-18EE-DB99-45D5-26C469E7F15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7729184" y="3813474"/>
                <a:ext cx="510074" cy="714104"/>
              </a:xfrm>
              <a:prstGeom prst="rect">
                <a:avLst/>
              </a:prstGeom>
            </p:spPr>
          </p:pic>
          <p:pic>
            <p:nvPicPr>
              <p:cNvPr id="48" name="Graphic 56">
                <a:extLst>
                  <a:ext uri="{FF2B5EF4-FFF2-40B4-BE49-F238E27FC236}">
                    <a16:creationId xmlns:a16="http://schemas.microsoft.com/office/drawing/2014/main" id="{FF1E273F-381D-0445-FC48-FA40C38315E8}"/>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8046704" y="4096625"/>
                <a:ext cx="473445" cy="422262"/>
              </a:xfrm>
              <a:prstGeom prst="rect">
                <a:avLst/>
              </a:prstGeom>
              <a:effectLst>
                <a:outerShdw blurRad="88900" dist="25400" dir="2700000" algn="tl" rotWithShape="0">
                  <a:prstClr val="black">
                    <a:alpha val="26000"/>
                  </a:prstClr>
                </a:outerShdw>
              </a:effectLst>
            </p:spPr>
          </p:pic>
        </p:grpSp>
        <p:sp>
          <p:nvSpPr>
            <p:cNvPr id="43" name="TextBox 42">
              <a:extLst>
                <a:ext uri="{FF2B5EF4-FFF2-40B4-BE49-F238E27FC236}">
                  <a16:creationId xmlns:a16="http://schemas.microsoft.com/office/drawing/2014/main" id="{AE2BA286-BD9E-82FC-576B-E6BCF5400D72}"/>
                </a:ext>
              </a:extLst>
            </p:cNvPr>
            <p:cNvSpPr txBox="1"/>
            <p:nvPr/>
          </p:nvSpPr>
          <p:spPr>
            <a:xfrm>
              <a:off x="-3921754" y="-14938"/>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Cache</a:t>
              </a:r>
            </a:p>
          </p:txBody>
        </p:sp>
      </p:grpSp>
      <p:grpSp>
        <p:nvGrpSpPr>
          <p:cNvPr id="51" name="Group 50">
            <a:extLst>
              <a:ext uri="{FF2B5EF4-FFF2-40B4-BE49-F238E27FC236}">
                <a16:creationId xmlns:a16="http://schemas.microsoft.com/office/drawing/2014/main" id="{5F78CE69-0D5C-4128-A1D7-C5CD8ED45358}"/>
              </a:ext>
            </a:extLst>
          </p:cNvPr>
          <p:cNvGrpSpPr/>
          <p:nvPr/>
        </p:nvGrpSpPr>
        <p:grpSpPr>
          <a:xfrm>
            <a:off x="2352232" y="4798166"/>
            <a:ext cx="1650603" cy="714104"/>
            <a:chOff x="-2660303" y="-156546"/>
            <a:chExt cx="1650603" cy="714104"/>
          </a:xfrm>
        </p:grpSpPr>
        <p:grpSp>
          <p:nvGrpSpPr>
            <p:cNvPr id="52" name="Group 51">
              <a:extLst>
                <a:ext uri="{FF2B5EF4-FFF2-40B4-BE49-F238E27FC236}">
                  <a16:creationId xmlns:a16="http://schemas.microsoft.com/office/drawing/2014/main" id="{E5B0CED3-4D8C-196F-CDE3-0AEDA6B3AF08}"/>
                </a:ext>
              </a:extLst>
            </p:cNvPr>
            <p:cNvGrpSpPr/>
            <p:nvPr/>
          </p:nvGrpSpPr>
          <p:grpSpPr>
            <a:xfrm>
              <a:off x="-2660303" y="-156546"/>
              <a:ext cx="784786" cy="714104"/>
              <a:chOff x="9785696" y="3805854"/>
              <a:chExt cx="784786" cy="714104"/>
            </a:xfrm>
          </p:grpSpPr>
          <p:pic>
            <p:nvPicPr>
              <p:cNvPr id="54" name="Graphic 53">
                <a:extLst>
                  <a:ext uri="{FF2B5EF4-FFF2-40B4-BE49-F238E27FC236}">
                    <a16:creationId xmlns:a16="http://schemas.microsoft.com/office/drawing/2014/main" id="{7A113666-BB02-698F-4E78-89CA27DE5FB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9785696" y="3805854"/>
                <a:ext cx="510074" cy="714104"/>
              </a:xfrm>
              <a:prstGeom prst="rect">
                <a:avLst/>
              </a:prstGeom>
            </p:spPr>
          </p:pic>
          <p:pic>
            <p:nvPicPr>
              <p:cNvPr id="55" name="Graphic 56">
                <a:extLst>
                  <a:ext uri="{FF2B5EF4-FFF2-40B4-BE49-F238E27FC236}">
                    <a16:creationId xmlns:a16="http://schemas.microsoft.com/office/drawing/2014/main" id="{CB30F232-9424-1887-91A8-9F74BCB95C1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10103059" y="4037380"/>
                <a:ext cx="467423" cy="467423"/>
              </a:xfrm>
              <a:prstGeom prst="rect">
                <a:avLst/>
              </a:prstGeom>
              <a:effectLst>
                <a:outerShdw blurRad="88900" dist="25400" dir="2700000" algn="tl" rotWithShape="0">
                  <a:prstClr val="black">
                    <a:alpha val="26000"/>
                  </a:prstClr>
                </a:outerShdw>
              </a:effectLst>
            </p:spPr>
          </p:pic>
        </p:grpSp>
        <p:sp>
          <p:nvSpPr>
            <p:cNvPr id="53" name="TextBox 52">
              <a:extLst>
                <a:ext uri="{FF2B5EF4-FFF2-40B4-BE49-F238E27FC236}">
                  <a16:creationId xmlns:a16="http://schemas.microsoft.com/office/drawing/2014/main" id="{9E3E7DA1-3A4C-BB92-000E-D84C8406D510}"/>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Database</a:t>
              </a:r>
            </a:p>
          </p:txBody>
        </p:sp>
      </p:grpSp>
      <p:sp>
        <p:nvSpPr>
          <p:cNvPr id="56" name="Oval 55">
            <a:extLst>
              <a:ext uri="{FF2B5EF4-FFF2-40B4-BE49-F238E27FC236}">
                <a16:creationId xmlns:a16="http://schemas.microsoft.com/office/drawing/2014/main" id="{0AC375B9-8DAD-D816-09CB-F226AE68E734}"/>
              </a:ext>
            </a:extLst>
          </p:cNvPr>
          <p:cNvSpPr/>
          <p:nvPr/>
        </p:nvSpPr>
        <p:spPr bwMode="auto">
          <a:xfrm>
            <a:off x="1252650" y="3715170"/>
            <a:ext cx="669994" cy="669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F321FFD1-75D4-D222-7BE1-6185C6A67645}"/>
              </a:ext>
            </a:extLst>
          </p:cNvPr>
          <p:cNvGrpSpPr/>
          <p:nvPr/>
        </p:nvGrpSpPr>
        <p:grpSpPr>
          <a:xfrm>
            <a:off x="1305647" y="3803912"/>
            <a:ext cx="1756957" cy="525856"/>
            <a:chOff x="-3744894" y="-2810376"/>
            <a:chExt cx="1756957" cy="525856"/>
          </a:xfrm>
        </p:grpSpPr>
        <p:pic>
          <p:nvPicPr>
            <p:cNvPr id="58" name="Graphic 57">
              <a:extLst>
                <a:ext uri="{FF2B5EF4-FFF2-40B4-BE49-F238E27FC236}">
                  <a16:creationId xmlns:a16="http://schemas.microsoft.com/office/drawing/2014/main" id="{F9758C89-E140-AB4D-4C39-65F4AEB8CCB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3744894" y="-2810376"/>
              <a:ext cx="666906" cy="525856"/>
            </a:xfrm>
            <a:prstGeom prst="rect">
              <a:avLst/>
            </a:prstGeom>
            <a:effectLst>
              <a:outerShdw blurRad="88900" dist="25400" dir="2700000" algn="tl" rotWithShape="0">
                <a:prstClr val="black">
                  <a:alpha val="26000"/>
                </a:prstClr>
              </a:outerShdw>
            </a:effectLst>
          </p:spPr>
        </p:pic>
        <p:sp>
          <p:nvSpPr>
            <p:cNvPr id="59" name="TextBox 58">
              <a:extLst>
                <a:ext uri="{FF2B5EF4-FFF2-40B4-BE49-F238E27FC236}">
                  <a16:creationId xmlns:a16="http://schemas.microsoft.com/office/drawing/2014/main" id="{2E0D22A1-F338-0ED2-41F8-853317633E5C}"/>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grpSp>
      <p:cxnSp>
        <p:nvCxnSpPr>
          <p:cNvPr id="60" name="Straight Arrow Connector 14">
            <a:extLst>
              <a:ext uri="{FF2B5EF4-FFF2-40B4-BE49-F238E27FC236}">
                <a16:creationId xmlns:a16="http://schemas.microsoft.com/office/drawing/2014/main" id="{65418A31-5936-B7B2-430D-3D3E7B9986C1}"/>
              </a:ext>
            </a:extLst>
          </p:cNvPr>
          <p:cNvCxnSpPr>
            <a:cxnSpLocks/>
            <a:stCxn id="45" idx="0"/>
            <a:endCxn id="9" idx="2"/>
          </p:cNvCxnSpPr>
          <p:nvPr/>
        </p:nvCxnSpPr>
        <p:spPr>
          <a:xfrm rot="16200000" flipV="1">
            <a:off x="3120583" y="2955876"/>
            <a:ext cx="493180" cy="992816"/>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61" name="Straight Arrow Connector 14">
            <a:extLst>
              <a:ext uri="{FF2B5EF4-FFF2-40B4-BE49-F238E27FC236}">
                <a16:creationId xmlns:a16="http://schemas.microsoft.com/office/drawing/2014/main" id="{65138D78-5867-FF0D-4EC1-6B7B0C64B991}"/>
              </a:ext>
            </a:extLst>
          </p:cNvPr>
          <p:cNvCxnSpPr>
            <a:cxnSpLocks/>
            <a:stCxn id="54" idx="0"/>
            <a:endCxn id="58" idx="2"/>
          </p:cNvCxnSpPr>
          <p:nvPr/>
        </p:nvCxnSpPr>
        <p:spPr>
          <a:xfrm rot="16200000" flipV="1">
            <a:off x="1888986" y="4079882"/>
            <a:ext cx="468398" cy="968169"/>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D046CCC8-6079-B401-0A86-C2C36458A2EE}"/>
              </a:ext>
            </a:extLst>
          </p:cNvPr>
          <p:cNvGrpSpPr/>
          <p:nvPr/>
        </p:nvGrpSpPr>
        <p:grpSpPr>
          <a:xfrm rot="16200000">
            <a:off x="5880481" y="3188026"/>
            <a:ext cx="320203" cy="833861"/>
            <a:chOff x="-2626628" y="3599520"/>
            <a:chExt cx="301697" cy="785666"/>
          </a:xfrm>
        </p:grpSpPr>
        <p:sp>
          <p:nvSpPr>
            <p:cNvPr id="63" name="Freeform: Shape 62">
              <a:extLst>
                <a:ext uri="{FF2B5EF4-FFF2-40B4-BE49-F238E27FC236}">
                  <a16:creationId xmlns:a16="http://schemas.microsoft.com/office/drawing/2014/main" id="{2133057F-F020-3B3A-A4DC-0E172AC58F97}"/>
                </a:ext>
              </a:extLst>
            </p:cNvPr>
            <p:cNvSpPr/>
            <p:nvPr/>
          </p:nvSpPr>
          <p:spPr bwMode="auto">
            <a:xfrm rot="5400000">
              <a:off x="-2614560" y="4095556"/>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64" name="Straight Arrow Connector 63">
              <a:extLst>
                <a:ext uri="{FF2B5EF4-FFF2-40B4-BE49-F238E27FC236}">
                  <a16:creationId xmlns:a16="http://schemas.microsoft.com/office/drawing/2014/main" id="{A931B0E9-5B69-1518-05C1-99A2E53982E7}"/>
                </a:ext>
              </a:extLst>
            </p:cNvPr>
            <p:cNvCxnSpPr>
              <a:cxnSpLocks/>
              <a:stCxn id="63" idx="3"/>
              <a:endCxn id="2"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65" name="Straight Arrow Connector 14">
            <a:extLst>
              <a:ext uri="{FF2B5EF4-FFF2-40B4-BE49-F238E27FC236}">
                <a16:creationId xmlns:a16="http://schemas.microsoft.com/office/drawing/2014/main" id="{4877D665-2A6E-7899-CC37-3F485BF12C80}"/>
              </a:ext>
            </a:extLst>
          </p:cNvPr>
          <p:cNvCxnSpPr>
            <a:cxnSpLocks/>
            <a:stCxn id="58" idx="0"/>
            <a:endCxn id="9" idx="2"/>
          </p:cNvCxnSpPr>
          <p:nvPr/>
        </p:nvCxnSpPr>
        <p:spPr>
          <a:xfrm rot="5400000" flipH="1" flipV="1">
            <a:off x="1955823" y="2888971"/>
            <a:ext cx="598218" cy="1231665"/>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8A2745B-71E2-4936-1738-FE07560A11B9}"/>
              </a:ext>
            </a:extLst>
          </p:cNvPr>
          <p:cNvSpPr txBox="1"/>
          <p:nvPr/>
        </p:nvSpPr>
        <p:spPr>
          <a:xfrm>
            <a:off x="5972736" y="3055462"/>
            <a:ext cx="68929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lumMod val="65000"/>
                    <a:lumOff val="35000"/>
                  </a:srgbClr>
                </a:solidFill>
                <a:effectLst/>
                <a:uLnTx/>
                <a:uFillTx/>
                <a:latin typeface="Segoe UI"/>
                <a:ea typeface="+mn-ea"/>
                <a:cs typeface="+mn-cs"/>
              </a:rPr>
              <a:t>RECIPES</a:t>
            </a:r>
          </a:p>
        </p:txBody>
      </p:sp>
    </p:spTree>
    <p:extLst>
      <p:ext uri="{BB962C8B-B14F-4D97-AF65-F5344CB8AC3E}">
        <p14:creationId xmlns:p14="http://schemas.microsoft.com/office/powerpoint/2010/main" val="2672092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Azure Line">
            <a:extLst>
              <a:ext uri="{FF2B5EF4-FFF2-40B4-BE49-F238E27FC236}">
                <a16:creationId xmlns:a16="http://schemas.microsoft.com/office/drawing/2014/main" id="{2BFF6863-DE88-00CD-6E37-0D2DA4DD5134}"/>
              </a:ext>
            </a:extLst>
          </p:cNvPr>
          <p:cNvCxnSpPr>
            <a:cxnSpLocks/>
          </p:cNvCxnSpPr>
          <p:nvPr/>
        </p:nvCxnSpPr>
        <p:spPr>
          <a:xfrm>
            <a:off x="16515627" y="-1383458"/>
            <a:ext cx="0" cy="797291"/>
          </a:xfrm>
          <a:prstGeom prst="line">
            <a:avLst/>
          </a:prstGeom>
          <a:ln w="19050">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1D12EB3-6F9A-1FF2-88DF-188F1E9A6E38}"/>
              </a:ext>
            </a:extLst>
          </p:cNvPr>
          <p:cNvGrpSpPr/>
          <p:nvPr/>
        </p:nvGrpSpPr>
        <p:grpSpPr>
          <a:xfrm>
            <a:off x="6319520" y="986490"/>
            <a:ext cx="5509111" cy="4858707"/>
            <a:chOff x="6319520" y="986490"/>
            <a:chExt cx="5509111" cy="4858707"/>
          </a:xfrm>
        </p:grpSpPr>
        <p:cxnSp>
          <p:nvCxnSpPr>
            <p:cNvPr id="124" name="Straight Arrow Connector 123">
              <a:extLst>
                <a:ext uri="{FF2B5EF4-FFF2-40B4-BE49-F238E27FC236}">
                  <a16:creationId xmlns:a16="http://schemas.microsoft.com/office/drawing/2014/main" id="{5B5B4B76-4C1A-FB88-6BF6-673914EDBBA9}"/>
                </a:ext>
              </a:extLst>
            </p:cNvPr>
            <p:cNvCxnSpPr>
              <a:cxnSpLocks/>
              <a:endCxn id="30"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0" name="!!Azure Env Box">
              <a:extLst>
                <a:ext uri="{FF2B5EF4-FFF2-40B4-BE49-F238E27FC236}">
                  <a16:creationId xmlns:a16="http://schemas.microsoft.com/office/drawing/2014/main" id="{0CF84B2C-110C-66E1-EC3C-7270E23353D0}"/>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31" name="Group 30">
              <a:extLst>
                <a:ext uri="{FF2B5EF4-FFF2-40B4-BE49-F238E27FC236}">
                  <a16:creationId xmlns:a16="http://schemas.microsoft.com/office/drawing/2014/main" id="{FAACD099-F202-7852-882C-F1A8B849C07C}"/>
                </a:ext>
              </a:extLst>
            </p:cNvPr>
            <p:cNvGrpSpPr/>
            <p:nvPr/>
          </p:nvGrpSpPr>
          <p:grpSpPr>
            <a:xfrm>
              <a:off x="7362893" y="2301484"/>
              <a:ext cx="1666280" cy="559728"/>
              <a:chOff x="7653606" y="5620769"/>
              <a:chExt cx="1666280" cy="559728"/>
            </a:xfrm>
          </p:grpSpPr>
          <p:sp>
            <p:nvSpPr>
              <p:cNvPr id="32" name="TextBox 31">
                <a:extLst>
                  <a:ext uri="{FF2B5EF4-FFF2-40B4-BE49-F238E27FC236}">
                    <a16:creationId xmlns:a16="http://schemas.microsoft.com/office/drawing/2014/main" id="{8FFFE424-CB8E-91C8-F9C1-019CDA8F86EA}"/>
                  </a:ext>
                </a:extLst>
              </p:cNvPr>
              <p:cNvSpPr txBox="1"/>
              <p:nvPr/>
            </p:nvSpPr>
            <p:spPr>
              <a:xfrm>
                <a:off x="8389375" y="5691540"/>
                <a:ext cx="930511"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000000"/>
                    </a:solidFill>
                    <a:effectLst/>
                    <a:uLnTx/>
                    <a:uFillTx/>
                    <a:latin typeface="Segoe UI Semibold"/>
                    <a:ea typeface="+mn-ea"/>
                    <a:cs typeface="+mn-cs"/>
                  </a:rPr>
                  <a:t>MemoryDB</a:t>
                </a:r>
                <a:endParaRPr kumimoji="0" lang="en-US" sz="1400" b="1" i="0" u="none" strike="noStrike" kern="1200" cap="none" spc="0" normalizeH="0" baseline="0" noProof="0">
                  <a:ln>
                    <a:noFill/>
                  </a:ln>
                  <a:solidFill>
                    <a:srgbClr val="000000"/>
                  </a:solidFill>
                  <a:effectLst/>
                  <a:uLnTx/>
                  <a:uFillTx/>
                  <a:latin typeface="Segoe UI Semibold"/>
                  <a:ea typeface="+mn-ea"/>
                  <a:cs typeface="+mn-cs"/>
                </a:endParaRPr>
              </a:p>
            </p:txBody>
          </p:sp>
          <p:pic>
            <p:nvPicPr>
              <p:cNvPr id="33" name="Graphic 32">
                <a:extLst>
                  <a:ext uri="{FF2B5EF4-FFF2-40B4-BE49-F238E27FC236}">
                    <a16:creationId xmlns:a16="http://schemas.microsoft.com/office/drawing/2014/main" id="{721FD927-1DF9-2773-A172-8E2C702B04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53606" y="5620769"/>
                <a:ext cx="566090" cy="559728"/>
              </a:xfrm>
              <a:prstGeom prst="rect">
                <a:avLst/>
              </a:prstGeom>
            </p:spPr>
          </p:pic>
        </p:grpSp>
        <p:grpSp>
          <p:nvGrpSpPr>
            <p:cNvPr id="34" name="Group 33">
              <a:extLst>
                <a:ext uri="{FF2B5EF4-FFF2-40B4-BE49-F238E27FC236}">
                  <a16:creationId xmlns:a16="http://schemas.microsoft.com/office/drawing/2014/main" id="{513A006E-C0F6-3D48-C6AA-72EB14B5A2CE}"/>
                </a:ext>
              </a:extLst>
            </p:cNvPr>
            <p:cNvGrpSpPr/>
            <p:nvPr/>
          </p:nvGrpSpPr>
          <p:grpSpPr>
            <a:xfrm>
              <a:off x="9449729" y="2304654"/>
              <a:ext cx="1781699" cy="566089"/>
              <a:chOff x="9807029" y="5623939"/>
              <a:chExt cx="1781699" cy="566089"/>
            </a:xfrm>
          </p:grpSpPr>
          <p:sp>
            <p:nvSpPr>
              <p:cNvPr id="35" name="TextBox 34">
                <a:extLst>
                  <a:ext uri="{FF2B5EF4-FFF2-40B4-BE49-F238E27FC236}">
                    <a16:creationId xmlns:a16="http://schemas.microsoft.com/office/drawing/2014/main" id="{09B7F8E3-DDE6-7066-BE8F-93076FA92372}"/>
                  </a:ext>
                </a:extLst>
              </p:cNvPr>
              <p:cNvSpPr txBox="1"/>
              <p:nvPr/>
            </p:nvSpPr>
            <p:spPr>
              <a:xfrm>
                <a:off x="10503495" y="5691540"/>
                <a:ext cx="108523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Segoe UI Semibold"/>
                    <a:ea typeface="+mn-ea"/>
                    <a:cs typeface="+mn-cs"/>
                  </a:rPr>
                  <a:t>DocumentDB</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36" name="Graphic 35">
                <a:extLst>
                  <a:ext uri="{FF2B5EF4-FFF2-40B4-BE49-F238E27FC236}">
                    <a16:creationId xmlns:a16="http://schemas.microsoft.com/office/drawing/2014/main" id="{E703C291-673A-AD6F-0801-E4E9E1062B0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07029" y="5623939"/>
                <a:ext cx="566089" cy="566089"/>
              </a:xfrm>
              <a:prstGeom prst="rect">
                <a:avLst/>
              </a:prstGeom>
            </p:spPr>
          </p:pic>
        </p:grpSp>
        <p:sp>
          <p:nvSpPr>
            <p:cNvPr id="38" name="!!Azure Env Text">
              <a:extLst>
                <a:ext uri="{FF2B5EF4-FFF2-40B4-BE49-F238E27FC236}">
                  <a16:creationId xmlns:a16="http://schemas.microsoft.com/office/drawing/2014/main" id="{1746F299-CA28-E09D-35BA-4F5DD4CE08DD}"/>
                </a:ext>
              </a:extLst>
            </p:cNvPr>
            <p:cNvSpPr txBox="1"/>
            <p:nvPr/>
          </p:nvSpPr>
          <p:spPr>
            <a:xfrm>
              <a:off x="7278709" y="1066761"/>
              <a:ext cx="1334853"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Environment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39" name="!!Azure Env">
              <a:extLst>
                <a:ext uri="{FF2B5EF4-FFF2-40B4-BE49-F238E27FC236}">
                  <a16:creationId xmlns:a16="http://schemas.microsoft.com/office/drawing/2014/main" id="{619B0084-FEF8-F5E3-CEFE-8CF4E1C1FA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46" name="TextBox 45">
              <a:extLst>
                <a:ext uri="{FF2B5EF4-FFF2-40B4-BE49-F238E27FC236}">
                  <a16:creationId xmlns:a16="http://schemas.microsoft.com/office/drawing/2014/main" id="{FF78E040-33DF-1F48-859E-FC482C66117C}"/>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47" name="TextBox 46">
              <a:extLst>
                <a:ext uri="{FF2B5EF4-FFF2-40B4-BE49-F238E27FC236}">
                  <a16:creationId xmlns:a16="http://schemas.microsoft.com/office/drawing/2014/main" id="{CCDA9B2E-C88F-CC3D-EC52-C401F670660F}"/>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68" name="Group 67">
              <a:extLst>
                <a:ext uri="{FF2B5EF4-FFF2-40B4-BE49-F238E27FC236}">
                  <a16:creationId xmlns:a16="http://schemas.microsoft.com/office/drawing/2014/main" id="{3C8BC9AD-654D-3B17-24B7-38EBC64C67D0}"/>
                </a:ext>
              </a:extLst>
            </p:cNvPr>
            <p:cNvGrpSpPr/>
            <p:nvPr/>
          </p:nvGrpSpPr>
          <p:grpSpPr>
            <a:xfrm>
              <a:off x="8238548" y="4746441"/>
              <a:ext cx="2235521" cy="484708"/>
              <a:chOff x="8398282" y="4621294"/>
              <a:chExt cx="2235521" cy="484708"/>
            </a:xfrm>
          </p:grpSpPr>
          <p:pic>
            <p:nvPicPr>
              <p:cNvPr id="49" name="Graphic 48">
                <a:extLst>
                  <a:ext uri="{FF2B5EF4-FFF2-40B4-BE49-F238E27FC236}">
                    <a16:creationId xmlns:a16="http://schemas.microsoft.com/office/drawing/2014/main" id="{13EE254D-1C89-C6EC-BD6C-C8090F0E597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398282" y="4621294"/>
                <a:ext cx="484708" cy="484708"/>
              </a:xfrm>
              <a:prstGeom prst="rect">
                <a:avLst/>
              </a:prstGeom>
            </p:spPr>
          </p:pic>
          <p:sp>
            <p:nvSpPr>
              <p:cNvPr id="50" name="TextBox 49">
                <a:extLst>
                  <a:ext uri="{FF2B5EF4-FFF2-40B4-BE49-F238E27FC236}">
                    <a16:creationId xmlns:a16="http://schemas.microsoft.com/office/drawing/2014/main" id="{8C968E97-3E1A-AB3B-8D9D-B430A53658FC}"/>
                  </a:ext>
                </a:extLst>
              </p:cNvPr>
              <p:cNvSpPr txBox="1"/>
              <p:nvPr/>
            </p:nvSpPr>
            <p:spPr>
              <a:xfrm>
                <a:off x="9079147" y="4648205"/>
                <a:ext cx="1554656"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Elastic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Kubernetes Service</a:t>
                </a:r>
              </a:p>
            </p:txBody>
          </p:sp>
        </p:grpSp>
        <p:grpSp>
          <p:nvGrpSpPr>
            <p:cNvPr id="115" name="Group 114">
              <a:extLst>
                <a:ext uri="{FF2B5EF4-FFF2-40B4-BE49-F238E27FC236}">
                  <a16:creationId xmlns:a16="http://schemas.microsoft.com/office/drawing/2014/main" id="{585B7099-B4B1-B9DB-4A84-BE2957C5FBE3}"/>
                </a:ext>
              </a:extLst>
            </p:cNvPr>
            <p:cNvGrpSpPr/>
            <p:nvPr/>
          </p:nvGrpSpPr>
          <p:grpSpPr>
            <a:xfrm>
              <a:off x="7594600" y="3312196"/>
              <a:ext cx="3295650" cy="585520"/>
              <a:chOff x="7594600" y="3312196"/>
              <a:chExt cx="3295650" cy="585520"/>
            </a:xfrm>
          </p:grpSpPr>
          <p:cxnSp>
            <p:nvCxnSpPr>
              <p:cNvPr id="44" name="Straight Connector 43">
                <a:extLst>
                  <a:ext uri="{FF2B5EF4-FFF2-40B4-BE49-F238E27FC236}">
                    <a16:creationId xmlns:a16="http://schemas.microsoft.com/office/drawing/2014/main" id="{F1035E22-D2CA-30A7-2CC4-36DA8B4270B4}"/>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007B717E-F079-5775-9317-79B7D2A6B6CE}"/>
                  </a:ext>
                </a:extLst>
              </p:cNvPr>
              <p:cNvSpPr/>
              <p:nvPr/>
            </p:nvSpPr>
            <p:spPr bwMode="auto">
              <a:xfrm>
                <a:off x="8621738" y="3312196"/>
                <a:ext cx="1351498" cy="585520"/>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2" name="Picture 2" descr="See the source image">
              <a:extLst>
                <a:ext uri="{FF2B5EF4-FFF2-40B4-BE49-F238E27FC236}">
                  <a16:creationId xmlns:a16="http://schemas.microsoft.com/office/drawing/2014/main" id="{9162C1F8-1E20-6089-EAB5-1ABDE58095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24856" y="3399226"/>
              <a:ext cx="945256" cy="411458"/>
            </a:xfrm>
            <a:prstGeom prst="rect">
              <a:avLst/>
            </a:prstGeom>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D8AD179C-6DE1-DC71-08E1-FEFCD1067EEE}"/>
              </a:ext>
            </a:extLst>
          </p:cNvPr>
          <p:cNvGrpSpPr/>
          <p:nvPr/>
        </p:nvGrpSpPr>
        <p:grpSpPr>
          <a:xfrm>
            <a:off x="6319520" y="-5334325"/>
            <a:ext cx="5509111" cy="4858707"/>
            <a:chOff x="6319520" y="986490"/>
            <a:chExt cx="5509111" cy="4858707"/>
          </a:xfrm>
        </p:grpSpPr>
        <p:cxnSp>
          <p:nvCxnSpPr>
            <p:cNvPr id="42" name="Straight Arrow Connector 41">
              <a:extLst>
                <a:ext uri="{FF2B5EF4-FFF2-40B4-BE49-F238E27FC236}">
                  <a16:creationId xmlns:a16="http://schemas.microsoft.com/office/drawing/2014/main" id="{41CD742C-D6E9-3EE5-90CA-2450774FD4E3}"/>
                </a:ext>
              </a:extLst>
            </p:cNvPr>
            <p:cNvCxnSpPr>
              <a:cxnSpLocks/>
              <a:endCxn id="10" idx="1"/>
            </p:cNvCxnSpPr>
            <p:nvPr/>
          </p:nvCxnSpPr>
          <p:spPr>
            <a:xfrm>
              <a:off x="6319520" y="3604955"/>
              <a:ext cx="446821" cy="0"/>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 name="!!Azure Env Box">
              <a:extLst>
                <a:ext uri="{FF2B5EF4-FFF2-40B4-BE49-F238E27FC236}">
                  <a16:creationId xmlns:a16="http://schemas.microsoft.com/office/drawing/2014/main" id="{63A0BF37-D2BF-4E0F-3E61-357982F4ABBC}"/>
                </a:ext>
              </a:extLst>
            </p:cNvPr>
            <p:cNvSpPr/>
            <p:nvPr/>
          </p:nvSpPr>
          <p:spPr bwMode="auto">
            <a:xfrm>
              <a:off x="6766341" y="1364713"/>
              <a:ext cx="5062290" cy="4480484"/>
            </a:xfrm>
            <a:prstGeom prst="roundRect">
              <a:avLst>
                <a:gd name="adj" fmla="val 3472"/>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2" name="Group 11">
              <a:extLst>
                <a:ext uri="{FF2B5EF4-FFF2-40B4-BE49-F238E27FC236}">
                  <a16:creationId xmlns:a16="http://schemas.microsoft.com/office/drawing/2014/main" id="{FB9BB317-C2EE-EC87-79BA-ED15121EE369}"/>
                </a:ext>
              </a:extLst>
            </p:cNvPr>
            <p:cNvGrpSpPr/>
            <p:nvPr/>
          </p:nvGrpSpPr>
          <p:grpSpPr>
            <a:xfrm>
              <a:off x="7362893" y="2304653"/>
              <a:ext cx="1744058" cy="566090"/>
              <a:chOff x="7653606" y="5623938"/>
              <a:chExt cx="1744058" cy="566090"/>
            </a:xfrm>
          </p:grpSpPr>
          <p:sp>
            <p:nvSpPr>
              <p:cNvPr id="56" name="TextBox 55">
                <a:extLst>
                  <a:ext uri="{FF2B5EF4-FFF2-40B4-BE49-F238E27FC236}">
                    <a16:creationId xmlns:a16="http://schemas.microsoft.com/office/drawing/2014/main" id="{293FBAB9-DAAD-2168-AFAB-BEC830583633}"/>
                  </a:ext>
                </a:extLst>
              </p:cNvPr>
              <p:cNvSpPr txBox="1"/>
              <p:nvPr/>
            </p:nvSpPr>
            <p:spPr>
              <a:xfrm>
                <a:off x="8389375" y="5691540"/>
                <a:ext cx="100828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for </a:t>
                </a:r>
                <a:r>
                  <a:rPr kumimoji="0" lang="en-US" sz="1400" b="1" i="0" u="none" strike="noStrike" kern="1200" cap="none" spc="0" normalizeH="0" baseline="0" noProof="0">
                    <a:ln>
                      <a:noFill/>
                    </a:ln>
                    <a:solidFill>
                      <a:srgbClr val="000000"/>
                    </a:solidFill>
                    <a:effectLst/>
                    <a:uLnTx/>
                    <a:uFillTx/>
                    <a:latin typeface="Segoe UI Semibold"/>
                    <a:ea typeface="+mn-ea"/>
                    <a:cs typeface="+mn-cs"/>
                  </a:rPr>
                  <a:t>Redis</a:t>
                </a:r>
              </a:p>
            </p:txBody>
          </p:sp>
          <p:pic>
            <p:nvPicPr>
              <p:cNvPr id="57" name="Graphic 56">
                <a:extLst>
                  <a:ext uri="{FF2B5EF4-FFF2-40B4-BE49-F238E27FC236}">
                    <a16:creationId xmlns:a16="http://schemas.microsoft.com/office/drawing/2014/main" id="{E7ECD613-BBD4-EF9D-6171-805DCC7327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53606" y="5623938"/>
                <a:ext cx="566090" cy="566090"/>
              </a:xfrm>
              <a:prstGeom prst="rect">
                <a:avLst/>
              </a:prstGeom>
            </p:spPr>
          </p:pic>
        </p:grpSp>
        <p:grpSp>
          <p:nvGrpSpPr>
            <p:cNvPr id="14" name="Group 13">
              <a:extLst>
                <a:ext uri="{FF2B5EF4-FFF2-40B4-BE49-F238E27FC236}">
                  <a16:creationId xmlns:a16="http://schemas.microsoft.com/office/drawing/2014/main" id="{E85529B7-57D7-7BE4-FE33-3AC45AE81FE7}"/>
                </a:ext>
              </a:extLst>
            </p:cNvPr>
            <p:cNvGrpSpPr/>
            <p:nvPr/>
          </p:nvGrpSpPr>
          <p:grpSpPr>
            <a:xfrm>
              <a:off x="9449729" y="2304654"/>
              <a:ext cx="1305607" cy="566089"/>
              <a:chOff x="9807029" y="5623939"/>
              <a:chExt cx="1305607" cy="566089"/>
            </a:xfrm>
          </p:grpSpPr>
          <p:sp>
            <p:nvSpPr>
              <p:cNvPr id="54" name="TextBox 53">
                <a:extLst>
                  <a:ext uri="{FF2B5EF4-FFF2-40B4-BE49-F238E27FC236}">
                    <a16:creationId xmlns:a16="http://schemas.microsoft.com/office/drawing/2014/main" id="{A1220B87-1DCC-F4F0-CDAC-CF8F60180AC7}"/>
                  </a:ext>
                </a:extLst>
              </p:cNvPr>
              <p:cNvSpPr txBox="1"/>
              <p:nvPr/>
            </p:nvSpPr>
            <p:spPr>
              <a:xfrm>
                <a:off x="10503495" y="5691540"/>
                <a:ext cx="609141"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SQL DB</a:t>
                </a:r>
              </a:p>
            </p:txBody>
          </p:sp>
          <p:pic>
            <p:nvPicPr>
              <p:cNvPr id="55" name="Graphic 54">
                <a:extLst>
                  <a:ext uri="{FF2B5EF4-FFF2-40B4-BE49-F238E27FC236}">
                    <a16:creationId xmlns:a16="http://schemas.microsoft.com/office/drawing/2014/main" id="{D3831E8E-D7A2-FFFE-C5A6-FA5CFE65F2D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9807029" y="5623939"/>
                <a:ext cx="566089" cy="566089"/>
              </a:xfrm>
              <a:prstGeom prst="rect">
                <a:avLst/>
              </a:prstGeom>
            </p:spPr>
          </p:pic>
        </p:grpSp>
        <p:sp>
          <p:nvSpPr>
            <p:cNvPr id="15" name="!!Azure Env Text">
              <a:extLst>
                <a:ext uri="{FF2B5EF4-FFF2-40B4-BE49-F238E27FC236}">
                  <a16:creationId xmlns:a16="http://schemas.microsoft.com/office/drawing/2014/main" id="{6620E960-7792-080C-E0DF-8C6CCF876346}"/>
                </a:ext>
              </a:extLst>
            </p:cNvPr>
            <p:cNvSpPr txBox="1"/>
            <p:nvPr/>
          </p:nvSpPr>
          <p:spPr>
            <a:xfrm>
              <a:off x="7278709" y="1066761"/>
              <a:ext cx="1334853"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Environment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6" name="!!Azure Env">
              <a:extLst>
                <a:ext uri="{FF2B5EF4-FFF2-40B4-BE49-F238E27FC236}">
                  <a16:creationId xmlns:a16="http://schemas.microsoft.com/office/drawing/2014/main" id="{CC7B7E30-568B-8110-AAB2-9C25FBAA38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635428" y="986490"/>
              <a:ext cx="560718" cy="629406"/>
            </a:xfrm>
            <a:prstGeom prst="rect">
              <a:avLst/>
            </a:prstGeom>
            <a:effectLst>
              <a:outerShdw blurRad="88900" dist="25400" dir="2700000" algn="tl" rotWithShape="0">
                <a:prstClr val="black">
                  <a:alpha val="26000"/>
                </a:prstClr>
              </a:outerShdw>
            </a:effectLst>
          </p:spPr>
        </p:pic>
        <p:sp>
          <p:nvSpPr>
            <p:cNvPr id="17" name="TextBox 16">
              <a:extLst>
                <a:ext uri="{FF2B5EF4-FFF2-40B4-BE49-F238E27FC236}">
                  <a16:creationId xmlns:a16="http://schemas.microsoft.com/office/drawing/2014/main" id="{9ED5F892-C13F-B47A-B622-9B4DD658E379}"/>
                </a:ext>
              </a:extLst>
            </p:cNvPr>
            <p:cNvSpPr txBox="1"/>
            <p:nvPr/>
          </p:nvSpPr>
          <p:spPr>
            <a:xfrm>
              <a:off x="8952840" y="1705943"/>
              <a:ext cx="689292"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RECIPES</a:t>
              </a:r>
            </a:p>
          </p:txBody>
        </p:sp>
        <p:sp>
          <p:nvSpPr>
            <p:cNvPr id="18" name="TextBox 17">
              <a:extLst>
                <a:ext uri="{FF2B5EF4-FFF2-40B4-BE49-F238E27FC236}">
                  <a16:creationId xmlns:a16="http://schemas.microsoft.com/office/drawing/2014/main" id="{C517B6EE-2D42-9713-E520-4623FE43250C}"/>
                </a:ext>
              </a:extLst>
            </p:cNvPr>
            <p:cNvSpPr txBox="1"/>
            <p:nvPr/>
          </p:nvSpPr>
          <p:spPr>
            <a:xfrm>
              <a:off x="8867367" y="4154331"/>
              <a:ext cx="860235" cy="215444"/>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lumMod val="50000"/>
                    </a:srgbClr>
                  </a:solidFill>
                  <a:effectLst/>
                  <a:uLnTx/>
                  <a:uFillTx/>
                  <a:latin typeface="Segoe UI"/>
                  <a:ea typeface="+mn-ea"/>
                  <a:cs typeface="+mn-cs"/>
                </a:rPr>
                <a:t>COMPUTE</a:t>
              </a:r>
            </a:p>
          </p:txBody>
        </p:sp>
        <p:grpSp>
          <p:nvGrpSpPr>
            <p:cNvPr id="19" name="Group 18">
              <a:extLst>
                <a:ext uri="{FF2B5EF4-FFF2-40B4-BE49-F238E27FC236}">
                  <a16:creationId xmlns:a16="http://schemas.microsoft.com/office/drawing/2014/main" id="{22204888-7601-25E7-F3B5-75ABB394F500}"/>
                </a:ext>
              </a:extLst>
            </p:cNvPr>
            <p:cNvGrpSpPr/>
            <p:nvPr/>
          </p:nvGrpSpPr>
          <p:grpSpPr>
            <a:xfrm>
              <a:off x="8164673" y="4639173"/>
              <a:ext cx="2410996" cy="699246"/>
              <a:chOff x="8222807" y="4514026"/>
              <a:chExt cx="2410996" cy="699246"/>
            </a:xfrm>
          </p:grpSpPr>
          <p:pic>
            <p:nvPicPr>
              <p:cNvPr id="52" name="Graphic 51">
                <a:extLst>
                  <a:ext uri="{FF2B5EF4-FFF2-40B4-BE49-F238E27FC236}">
                    <a16:creationId xmlns:a16="http://schemas.microsoft.com/office/drawing/2014/main" id="{321D5750-FE3A-B71C-D34E-4B37CC4410E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22807" y="4514026"/>
                <a:ext cx="699246" cy="699246"/>
              </a:xfrm>
              <a:prstGeom prst="rect">
                <a:avLst/>
              </a:prstGeom>
            </p:spPr>
          </p:pic>
          <p:sp>
            <p:nvSpPr>
              <p:cNvPr id="53" name="TextBox 52">
                <a:extLst>
                  <a:ext uri="{FF2B5EF4-FFF2-40B4-BE49-F238E27FC236}">
                    <a16:creationId xmlns:a16="http://schemas.microsoft.com/office/drawing/2014/main" id="{421794A0-9219-29F9-24AF-A9B7AA9DCDB6}"/>
                  </a:ext>
                </a:extLst>
              </p:cNvPr>
              <p:cNvSpPr txBox="1"/>
              <p:nvPr/>
            </p:nvSpPr>
            <p:spPr>
              <a:xfrm>
                <a:off x="9079147" y="4648205"/>
                <a:ext cx="1554656"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Kubernetes Service</a:t>
                </a:r>
              </a:p>
            </p:txBody>
          </p:sp>
        </p:grpSp>
        <p:grpSp>
          <p:nvGrpSpPr>
            <p:cNvPr id="41" name="Group 40">
              <a:extLst>
                <a:ext uri="{FF2B5EF4-FFF2-40B4-BE49-F238E27FC236}">
                  <a16:creationId xmlns:a16="http://schemas.microsoft.com/office/drawing/2014/main" id="{C85ABBD8-E7D3-C959-A2B3-C7B212B62C0F}"/>
                </a:ext>
              </a:extLst>
            </p:cNvPr>
            <p:cNvGrpSpPr/>
            <p:nvPr/>
          </p:nvGrpSpPr>
          <p:grpSpPr>
            <a:xfrm>
              <a:off x="7594600" y="3373161"/>
              <a:ext cx="3295650" cy="463589"/>
              <a:chOff x="7594600" y="3373161"/>
              <a:chExt cx="3295650" cy="463589"/>
            </a:xfrm>
          </p:grpSpPr>
          <p:cxnSp>
            <p:nvCxnSpPr>
              <p:cNvPr id="43" name="Straight Connector 42">
                <a:extLst>
                  <a:ext uri="{FF2B5EF4-FFF2-40B4-BE49-F238E27FC236}">
                    <a16:creationId xmlns:a16="http://schemas.microsoft.com/office/drawing/2014/main" id="{C8F0AEEF-7A82-4708-4785-605075CF2F4B}"/>
                  </a:ext>
                </a:extLst>
              </p:cNvPr>
              <p:cNvCxnSpPr>
                <a:cxnSpLocks/>
              </p:cNvCxnSpPr>
              <p:nvPr/>
            </p:nvCxnSpPr>
            <p:spPr>
              <a:xfrm>
                <a:off x="7594600" y="3604955"/>
                <a:ext cx="3295650"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03EDDB51-BAC3-0FF1-F4B0-DE67809F71D0}"/>
                  </a:ext>
                </a:extLst>
              </p:cNvPr>
              <p:cNvGrpSpPr/>
              <p:nvPr/>
            </p:nvGrpSpPr>
            <p:grpSpPr>
              <a:xfrm>
                <a:off x="8078686" y="3373161"/>
                <a:ext cx="2437601" cy="463589"/>
                <a:chOff x="8078686" y="3373161"/>
                <a:chExt cx="2437601" cy="463589"/>
              </a:xfrm>
            </p:grpSpPr>
            <p:sp>
              <p:nvSpPr>
                <p:cNvPr id="48" name="Rectangle: Rounded Corners 47">
                  <a:extLst>
                    <a:ext uri="{FF2B5EF4-FFF2-40B4-BE49-F238E27FC236}">
                      <a16:creationId xmlns:a16="http://schemas.microsoft.com/office/drawing/2014/main" id="{3E2551A2-B3C1-97B5-BA6E-92A04AAEABBA}"/>
                    </a:ext>
                  </a:extLst>
                </p:cNvPr>
                <p:cNvSpPr/>
                <p:nvPr/>
              </p:nvSpPr>
              <p:spPr bwMode="auto">
                <a:xfrm>
                  <a:off x="8078686" y="3373161"/>
                  <a:ext cx="2437601" cy="463589"/>
                </a:xfrm>
                <a:prstGeom prst="round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1" name="Picture 50" descr="Graphical user interface&#10;&#10;Description automatically generated">
                  <a:extLst>
                    <a:ext uri="{FF2B5EF4-FFF2-40B4-BE49-F238E27FC236}">
                      <a16:creationId xmlns:a16="http://schemas.microsoft.com/office/drawing/2014/main" id="{4A8DC97D-1B63-7867-04E5-0720DF653A04}"/>
                    </a:ext>
                  </a:extLst>
                </p:cNvPr>
                <p:cNvPicPr>
                  <a:picLocks noChangeAspect="1"/>
                </p:cNvPicPr>
                <p:nvPr/>
              </p:nvPicPr>
              <p:blipFill rotWithShape="1">
                <a:blip r:embed="rId15"/>
                <a:srcRect l="10600" t="31229" r="10600" b="31229"/>
                <a:stretch/>
              </p:blipFill>
              <p:spPr>
                <a:xfrm>
                  <a:off x="8348314" y="3458107"/>
                  <a:ext cx="1898346" cy="293696"/>
                </a:xfrm>
                <a:prstGeom prst="rect">
                  <a:avLst/>
                </a:prstGeom>
              </p:spPr>
            </p:pic>
          </p:grpSp>
        </p:grpSp>
      </p:grpSp>
      <p:sp>
        <p:nvSpPr>
          <p:cNvPr id="37" name="Rectangle: Rounded Corners 36">
            <a:extLst>
              <a:ext uri="{FF2B5EF4-FFF2-40B4-BE49-F238E27FC236}">
                <a16:creationId xmlns:a16="http://schemas.microsoft.com/office/drawing/2014/main" id="{555663E7-A806-08D4-8AC1-2486A0520D3E}"/>
              </a:ext>
            </a:extLst>
          </p:cNvPr>
          <p:cNvSpPr/>
          <p:nvPr/>
        </p:nvSpPr>
        <p:spPr bwMode="auto">
          <a:xfrm>
            <a:off x="564534" y="1364713"/>
            <a:ext cx="5062293" cy="4480484"/>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8" name="Group 57">
            <a:extLst>
              <a:ext uri="{FF2B5EF4-FFF2-40B4-BE49-F238E27FC236}">
                <a16:creationId xmlns:a16="http://schemas.microsoft.com/office/drawing/2014/main" id="{5FC5267A-54DB-8B0D-7053-2DE0CDE04DD1}"/>
              </a:ext>
            </a:extLst>
          </p:cNvPr>
          <p:cNvGrpSpPr/>
          <p:nvPr/>
        </p:nvGrpSpPr>
        <p:grpSpPr>
          <a:xfrm>
            <a:off x="2543622" y="2689788"/>
            <a:ext cx="1750647" cy="515906"/>
            <a:chOff x="-3738584" y="-2805401"/>
            <a:chExt cx="1750647" cy="515906"/>
          </a:xfrm>
        </p:grpSpPr>
        <p:pic>
          <p:nvPicPr>
            <p:cNvPr id="59" name="Graphic 58">
              <a:extLst>
                <a:ext uri="{FF2B5EF4-FFF2-40B4-BE49-F238E27FC236}">
                  <a16:creationId xmlns:a16="http://schemas.microsoft.com/office/drawing/2014/main" id="{DE8F4681-7B94-AB3E-FF2B-D465A6E9DED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38584" y="-2805401"/>
              <a:ext cx="654286" cy="515906"/>
            </a:xfrm>
            <a:prstGeom prst="rect">
              <a:avLst/>
            </a:prstGeom>
            <a:effectLst>
              <a:outerShdw blurRad="88900" dist="25400" dir="2700000" algn="tl" rotWithShape="0">
                <a:prstClr val="black">
                  <a:alpha val="26000"/>
                </a:prstClr>
              </a:outerShdw>
            </a:effectLst>
          </p:spPr>
        </p:pic>
        <p:sp>
          <p:nvSpPr>
            <p:cNvPr id="60" name="TextBox 59">
              <a:extLst>
                <a:ext uri="{FF2B5EF4-FFF2-40B4-BE49-F238E27FC236}">
                  <a16:creationId xmlns:a16="http://schemas.microsoft.com/office/drawing/2014/main" id="{B940BD49-EBAA-1BF1-8470-F62FC7202F20}"/>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Frontend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grpSp>
      <p:grpSp>
        <p:nvGrpSpPr>
          <p:cNvPr id="61" name="Group 60">
            <a:extLst>
              <a:ext uri="{FF2B5EF4-FFF2-40B4-BE49-F238E27FC236}">
                <a16:creationId xmlns:a16="http://schemas.microsoft.com/office/drawing/2014/main" id="{B61C8CF1-8634-4A92-0F9B-57A406D86B82}"/>
              </a:ext>
            </a:extLst>
          </p:cNvPr>
          <p:cNvGrpSpPr/>
          <p:nvPr/>
        </p:nvGrpSpPr>
        <p:grpSpPr>
          <a:xfrm>
            <a:off x="2580930" y="1685040"/>
            <a:ext cx="1533155" cy="560322"/>
            <a:chOff x="-5771243" y="-1663618"/>
            <a:chExt cx="1533155" cy="560322"/>
          </a:xfrm>
        </p:grpSpPr>
        <p:pic>
          <p:nvPicPr>
            <p:cNvPr id="62" name="Graphic 61">
              <a:extLst>
                <a:ext uri="{FF2B5EF4-FFF2-40B4-BE49-F238E27FC236}">
                  <a16:creationId xmlns:a16="http://schemas.microsoft.com/office/drawing/2014/main" id="{CE440E9B-CCA6-E3C9-1D17-879E326DB87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771243" y="-1663618"/>
              <a:ext cx="560322" cy="560322"/>
            </a:xfrm>
            <a:prstGeom prst="rect">
              <a:avLst/>
            </a:prstGeom>
            <a:effectLst>
              <a:outerShdw blurRad="88900" dist="25400" dir="2700000" algn="tl" rotWithShape="0">
                <a:prstClr val="black">
                  <a:alpha val="26000"/>
                </a:prstClr>
              </a:outerShdw>
            </a:effectLst>
          </p:spPr>
        </p:pic>
        <p:sp>
          <p:nvSpPr>
            <p:cNvPr id="63" name="TextBox 62">
              <a:extLst>
                <a:ext uri="{FF2B5EF4-FFF2-40B4-BE49-F238E27FC236}">
                  <a16:creationId xmlns:a16="http://schemas.microsoft.com/office/drawing/2014/main" id="{D02908A6-7F07-5BC9-9ED6-E012CA40E7A4}"/>
                </a:ext>
              </a:extLst>
            </p:cNvPr>
            <p:cNvSpPr txBox="1"/>
            <p:nvPr/>
          </p:nvSpPr>
          <p:spPr>
            <a:xfrm>
              <a:off x="-4935971" y="-1581007"/>
              <a:ext cx="697883"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Internet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Gateway</a:t>
              </a:r>
            </a:p>
          </p:txBody>
        </p:sp>
      </p:grpSp>
      <p:cxnSp>
        <p:nvCxnSpPr>
          <p:cNvPr id="64" name="Straight Arrow Connector 14">
            <a:extLst>
              <a:ext uri="{FF2B5EF4-FFF2-40B4-BE49-F238E27FC236}">
                <a16:creationId xmlns:a16="http://schemas.microsoft.com/office/drawing/2014/main" id="{123D26CB-F895-459E-EC66-550D613C0A59}"/>
              </a:ext>
            </a:extLst>
          </p:cNvPr>
          <p:cNvCxnSpPr>
            <a:cxnSpLocks/>
            <a:stCxn id="59" idx="0"/>
            <a:endCxn id="62" idx="2"/>
          </p:cNvCxnSpPr>
          <p:nvPr/>
        </p:nvCxnSpPr>
        <p:spPr>
          <a:xfrm flipH="1" flipV="1">
            <a:off x="2861091" y="2245362"/>
            <a:ext cx="9674" cy="444426"/>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4DB94AC-BE01-05F4-CF45-CF83F2249ED3}"/>
              </a:ext>
            </a:extLst>
          </p:cNvPr>
          <p:cNvSpPr txBox="1"/>
          <p:nvPr/>
        </p:nvSpPr>
        <p:spPr>
          <a:xfrm>
            <a:off x="1390587" y="1032222"/>
            <a:ext cx="1202252"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Application</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66" name="Graphic 65">
            <a:extLst>
              <a:ext uri="{FF2B5EF4-FFF2-40B4-BE49-F238E27FC236}">
                <a16:creationId xmlns:a16="http://schemas.microsoft.com/office/drawing/2014/main" id="{0F5F54CD-0B5F-DC04-9B84-15B844ED9AF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430494" y="981422"/>
            <a:ext cx="783627" cy="671938"/>
          </a:xfrm>
          <a:prstGeom prst="rect">
            <a:avLst/>
          </a:prstGeom>
          <a:effectLst>
            <a:outerShdw blurRad="88900" dist="25400" dir="2700000" algn="tl" rotWithShape="0">
              <a:prstClr val="black">
                <a:alpha val="26000"/>
              </a:prstClr>
            </a:outerShdw>
          </a:effectLst>
        </p:spPr>
      </p:pic>
      <p:sp>
        <p:nvSpPr>
          <p:cNvPr id="67" name="Oval 66">
            <a:extLst>
              <a:ext uri="{FF2B5EF4-FFF2-40B4-BE49-F238E27FC236}">
                <a16:creationId xmlns:a16="http://schemas.microsoft.com/office/drawing/2014/main" id="{4CB1213A-AE62-AAB5-788E-384E0D0D12C3}"/>
              </a:ext>
            </a:extLst>
          </p:cNvPr>
          <p:cNvSpPr/>
          <p:nvPr/>
        </p:nvSpPr>
        <p:spPr bwMode="auto">
          <a:xfrm>
            <a:off x="2301017" y="4798332"/>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C4A10F3F-6C72-DEFC-A6A3-1E0270A00E8A}"/>
              </a:ext>
            </a:extLst>
          </p:cNvPr>
          <p:cNvSpPr/>
          <p:nvPr/>
        </p:nvSpPr>
        <p:spPr bwMode="auto">
          <a:xfrm>
            <a:off x="3558636" y="3680715"/>
            <a:ext cx="560322" cy="5603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0" name="Group 69">
            <a:extLst>
              <a:ext uri="{FF2B5EF4-FFF2-40B4-BE49-F238E27FC236}">
                <a16:creationId xmlns:a16="http://schemas.microsoft.com/office/drawing/2014/main" id="{018266F5-72F0-91A2-934A-4853D6A6FC2C}"/>
              </a:ext>
            </a:extLst>
          </p:cNvPr>
          <p:cNvGrpSpPr/>
          <p:nvPr/>
        </p:nvGrpSpPr>
        <p:grpSpPr>
          <a:xfrm>
            <a:off x="3608544" y="3698874"/>
            <a:ext cx="1382605" cy="714104"/>
            <a:chOff x="-4813840" y="-152326"/>
            <a:chExt cx="1382605" cy="714104"/>
          </a:xfrm>
        </p:grpSpPr>
        <p:grpSp>
          <p:nvGrpSpPr>
            <p:cNvPr id="72" name="Group 71">
              <a:extLst>
                <a:ext uri="{FF2B5EF4-FFF2-40B4-BE49-F238E27FC236}">
                  <a16:creationId xmlns:a16="http://schemas.microsoft.com/office/drawing/2014/main" id="{5870CCB9-CBF0-3B24-C959-D1C729043420}"/>
                </a:ext>
              </a:extLst>
            </p:cNvPr>
            <p:cNvGrpSpPr/>
            <p:nvPr/>
          </p:nvGrpSpPr>
          <p:grpSpPr>
            <a:xfrm>
              <a:off x="-4813840" y="-152326"/>
              <a:ext cx="790965" cy="714104"/>
              <a:chOff x="7729184" y="3813474"/>
              <a:chExt cx="790965" cy="714104"/>
            </a:xfrm>
          </p:grpSpPr>
          <p:pic>
            <p:nvPicPr>
              <p:cNvPr id="74" name="Graphic 73">
                <a:extLst>
                  <a:ext uri="{FF2B5EF4-FFF2-40B4-BE49-F238E27FC236}">
                    <a16:creationId xmlns:a16="http://schemas.microsoft.com/office/drawing/2014/main" id="{7DB904D7-E32A-501D-A179-2BC1509FAEB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7729184" y="3813474"/>
                <a:ext cx="510074" cy="714104"/>
              </a:xfrm>
              <a:prstGeom prst="rect">
                <a:avLst/>
              </a:prstGeom>
            </p:spPr>
          </p:pic>
          <p:pic>
            <p:nvPicPr>
              <p:cNvPr id="75" name="Graphic 56">
                <a:extLst>
                  <a:ext uri="{FF2B5EF4-FFF2-40B4-BE49-F238E27FC236}">
                    <a16:creationId xmlns:a16="http://schemas.microsoft.com/office/drawing/2014/main" id="{F68E7DC3-8F58-E083-EFFA-B8047A2CF789}"/>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8046704" y="4096625"/>
                <a:ext cx="473445" cy="422262"/>
              </a:xfrm>
              <a:prstGeom prst="rect">
                <a:avLst/>
              </a:prstGeom>
              <a:effectLst>
                <a:outerShdw blurRad="88900" dist="25400" dir="2700000" algn="tl" rotWithShape="0">
                  <a:prstClr val="black">
                    <a:alpha val="26000"/>
                  </a:prstClr>
                </a:outerShdw>
              </a:effectLst>
            </p:spPr>
          </p:pic>
        </p:grpSp>
        <p:sp>
          <p:nvSpPr>
            <p:cNvPr id="73" name="TextBox 72">
              <a:extLst>
                <a:ext uri="{FF2B5EF4-FFF2-40B4-BE49-F238E27FC236}">
                  <a16:creationId xmlns:a16="http://schemas.microsoft.com/office/drawing/2014/main" id="{D00A6E40-16FC-F6FD-C747-B55FBE04BBAE}"/>
                </a:ext>
              </a:extLst>
            </p:cNvPr>
            <p:cNvSpPr txBox="1"/>
            <p:nvPr/>
          </p:nvSpPr>
          <p:spPr>
            <a:xfrm>
              <a:off x="-3921754" y="-14938"/>
              <a:ext cx="490519"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Redis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Cache</a:t>
              </a:r>
            </a:p>
          </p:txBody>
        </p:sp>
      </p:grpSp>
      <p:grpSp>
        <p:nvGrpSpPr>
          <p:cNvPr id="82" name="Group 81">
            <a:extLst>
              <a:ext uri="{FF2B5EF4-FFF2-40B4-BE49-F238E27FC236}">
                <a16:creationId xmlns:a16="http://schemas.microsoft.com/office/drawing/2014/main" id="{790EC871-D422-7DF3-A39F-DAD23B8C45DB}"/>
              </a:ext>
            </a:extLst>
          </p:cNvPr>
          <p:cNvGrpSpPr/>
          <p:nvPr/>
        </p:nvGrpSpPr>
        <p:grpSpPr>
          <a:xfrm>
            <a:off x="2352232" y="4798166"/>
            <a:ext cx="1650603" cy="714104"/>
            <a:chOff x="-2660303" y="-156546"/>
            <a:chExt cx="1650603" cy="714104"/>
          </a:xfrm>
        </p:grpSpPr>
        <p:grpSp>
          <p:nvGrpSpPr>
            <p:cNvPr id="83" name="Group 82">
              <a:extLst>
                <a:ext uri="{FF2B5EF4-FFF2-40B4-BE49-F238E27FC236}">
                  <a16:creationId xmlns:a16="http://schemas.microsoft.com/office/drawing/2014/main" id="{94FEA07B-AE03-50D0-35AA-9C4B756D6BF8}"/>
                </a:ext>
              </a:extLst>
            </p:cNvPr>
            <p:cNvGrpSpPr/>
            <p:nvPr/>
          </p:nvGrpSpPr>
          <p:grpSpPr>
            <a:xfrm>
              <a:off x="-2660303" y="-156546"/>
              <a:ext cx="784786" cy="714104"/>
              <a:chOff x="9785696" y="3805854"/>
              <a:chExt cx="784786" cy="714104"/>
            </a:xfrm>
          </p:grpSpPr>
          <p:pic>
            <p:nvPicPr>
              <p:cNvPr id="85" name="Graphic 84">
                <a:extLst>
                  <a:ext uri="{FF2B5EF4-FFF2-40B4-BE49-F238E27FC236}">
                    <a16:creationId xmlns:a16="http://schemas.microsoft.com/office/drawing/2014/main" id="{8CF5679F-A859-8A90-B139-2A5D0E95241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9785696" y="3805854"/>
                <a:ext cx="510074" cy="714104"/>
              </a:xfrm>
              <a:prstGeom prst="rect">
                <a:avLst/>
              </a:prstGeom>
            </p:spPr>
          </p:pic>
          <p:pic>
            <p:nvPicPr>
              <p:cNvPr id="87" name="Graphic 56">
                <a:extLst>
                  <a:ext uri="{FF2B5EF4-FFF2-40B4-BE49-F238E27FC236}">
                    <a16:creationId xmlns:a16="http://schemas.microsoft.com/office/drawing/2014/main" id="{C9F35074-363B-F1E4-F107-E6AA5C5A8812}"/>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10103059" y="4037380"/>
                <a:ext cx="467423" cy="467423"/>
              </a:xfrm>
              <a:prstGeom prst="rect">
                <a:avLst/>
              </a:prstGeom>
              <a:effectLst>
                <a:outerShdw blurRad="88900" dist="25400" dir="2700000" algn="tl" rotWithShape="0">
                  <a:prstClr val="black">
                    <a:alpha val="26000"/>
                  </a:prstClr>
                </a:outerShdw>
              </a:effectLst>
            </p:spPr>
          </p:pic>
        </p:grpSp>
        <p:sp>
          <p:nvSpPr>
            <p:cNvPr id="84" name="TextBox 83">
              <a:extLst>
                <a:ext uri="{FF2B5EF4-FFF2-40B4-BE49-F238E27FC236}">
                  <a16:creationId xmlns:a16="http://schemas.microsoft.com/office/drawing/2014/main" id="{8A23B0F6-C183-FCF6-D195-42A7BDE57373}"/>
                </a:ext>
              </a:extLst>
            </p:cNvPr>
            <p:cNvSpPr txBox="1"/>
            <p:nvPr/>
          </p:nvSpPr>
          <p:spPr>
            <a:xfrm>
              <a:off x="-1759392" y="-14938"/>
              <a:ext cx="749692" cy="43088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Database</a:t>
              </a:r>
            </a:p>
          </p:txBody>
        </p:sp>
      </p:grpSp>
      <p:sp>
        <p:nvSpPr>
          <p:cNvPr id="88" name="Oval 87">
            <a:extLst>
              <a:ext uri="{FF2B5EF4-FFF2-40B4-BE49-F238E27FC236}">
                <a16:creationId xmlns:a16="http://schemas.microsoft.com/office/drawing/2014/main" id="{DDF5124C-BDED-6B26-3769-0E0249CED64A}"/>
              </a:ext>
            </a:extLst>
          </p:cNvPr>
          <p:cNvSpPr/>
          <p:nvPr/>
        </p:nvSpPr>
        <p:spPr bwMode="auto">
          <a:xfrm>
            <a:off x="1252650" y="3715170"/>
            <a:ext cx="669994" cy="669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0" name="Group 89">
            <a:extLst>
              <a:ext uri="{FF2B5EF4-FFF2-40B4-BE49-F238E27FC236}">
                <a16:creationId xmlns:a16="http://schemas.microsoft.com/office/drawing/2014/main" id="{584630E5-CEDE-4E95-622F-DDFB746B4939}"/>
              </a:ext>
            </a:extLst>
          </p:cNvPr>
          <p:cNvGrpSpPr/>
          <p:nvPr/>
        </p:nvGrpSpPr>
        <p:grpSpPr>
          <a:xfrm>
            <a:off x="1305647" y="3803912"/>
            <a:ext cx="1756957" cy="525856"/>
            <a:chOff x="-3744894" y="-2810376"/>
            <a:chExt cx="1756957" cy="525856"/>
          </a:xfrm>
        </p:grpSpPr>
        <p:pic>
          <p:nvPicPr>
            <p:cNvPr id="91" name="Graphic 90">
              <a:extLst>
                <a:ext uri="{FF2B5EF4-FFF2-40B4-BE49-F238E27FC236}">
                  <a16:creationId xmlns:a16="http://schemas.microsoft.com/office/drawing/2014/main" id="{69C52ABE-7B5C-2708-A909-0687B4FD3F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744894" y="-2810376"/>
              <a:ext cx="666906" cy="525856"/>
            </a:xfrm>
            <a:prstGeom prst="rect">
              <a:avLst/>
            </a:prstGeom>
            <a:effectLst>
              <a:outerShdw blurRad="88900" dist="25400" dir="2700000" algn="tl" rotWithShape="0">
                <a:prstClr val="black">
                  <a:alpha val="26000"/>
                </a:prstClr>
              </a:outerShdw>
            </a:effectLst>
          </p:spPr>
        </p:pic>
        <p:sp>
          <p:nvSpPr>
            <p:cNvPr id="92" name="TextBox 91">
              <a:extLst>
                <a:ext uri="{FF2B5EF4-FFF2-40B4-BE49-F238E27FC236}">
                  <a16:creationId xmlns:a16="http://schemas.microsoft.com/office/drawing/2014/main" id="{85FDFDAF-77EC-2D06-F15B-8A2C46A3E45C}"/>
                </a:ext>
              </a:extLst>
            </p:cNvPr>
            <p:cNvSpPr txBox="1"/>
            <p:nvPr/>
          </p:nvSpPr>
          <p:spPr>
            <a:xfrm>
              <a:off x="-2914619" y="-2762892"/>
              <a:ext cx="926682"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Backend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grpSp>
      <p:cxnSp>
        <p:nvCxnSpPr>
          <p:cNvPr id="93" name="Straight Arrow Connector 14">
            <a:extLst>
              <a:ext uri="{FF2B5EF4-FFF2-40B4-BE49-F238E27FC236}">
                <a16:creationId xmlns:a16="http://schemas.microsoft.com/office/drawing/2014/main" id="{A7C26945-30DD-0C99-9379-005C14378213}"/>
              </a:ext>
            </a:extLst>
          </p:cNvPr>
          <p:cNvCxnSpPr>
            <a:cxnSpLocks/>
            <a:stCxn id="74" idx="0"/>
            <a:endCxn id="59" idx="2"/>
          </p:cNvCxnSpPr>
          <p:nvPr/>
        </p:nvCxnSpPr>
        <p:spPr>
          <a:xfrm rot="16200000" flipV="1">
            <a:off x="3120583" y="2955876"/>
            <a:ext cx="493180" cy="992816"/>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cxnSp>
        <p:nvCxnSpPr>
          <p:cNvPr id="95" name="Straight Arrow Connector 14">
            <a:extLst>
              <a:ext uri="{FF2B5EF4-FFF2-40B4-BE49-F238E27FC236}">
                <a16:creationId xmlns:a16="http://schemas.microsoft.com/office/drawing/2014/main" id="{DE919FB7-26B4-5AE0-B0B7-B154851BB62B}"/>
              </a:ext>
            </a:extLst>
          </p:cNvPr>
          <p:cNvCxnSpPr>
            <a:cxnSpLocks/>
            <a:stCxn id="85" idx="0"/>
            <a:endCxn id="91" idx="2"/>
          </p:cNvCxnSpPr>
          <p:nvPr/>
        </p:nvCxnSpPr>
        <p:spPr>
          <a:xfrm rot="16200000" flipV="1">
            <a:off x="1888986" y="4079882"/>
            <a:ext cx="468398" cy="968169"/>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ABD5E874-C3F8-CD50-1003-9120073D7B21}"/>
              </a:ext>
            </a:extLst>
          </p:cNvPr>
          <p:cNvGrpSpPr/>
          <p:nvPr/>
        </p:nvGrpSpPr>
        <p:grpSpPr>
          <a:xfrm rot="16200000">
            <a:off x="5880481" y="3188026"/>
            <a:ext cx="320203" cy="833861"/>
            <a:chOff x="-2626628" y="3599520"/>
            <a:chExt cx="301697" cy="785666"/>
          </a:xfrm>
        </p:grpSpPr>
        <p:sp>
          <p:nvSpPr>
            <p:cNvPr id="97" name="Freeform: Shape 96">
              <a:extLst>
                <a:ext uri="{FF2B5EF4-FFF2-40B4-BE49-F238E27FC236}">
                  <a16:creationId xmlns:a16="http://schemas.microsoft.com/office/drawing/2014/main" id="{9AE91851-80B3-8F9F-9D72-2932B2406AB4}"/>
                </a:ext>
              </a:extLst>
            </p:cNvPr>
            <p:cNvSpPr/>
            <p:nvPr/>
          </p:nvSpPr>
          <p:spPr bwMode="auto">
            <a:xfrm rot="5400000">
              <a:off x="-2614560" y="4095556"/>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98" name="Straight Arrow Connector 97">
              <a:extLst>
                <a:ext uri="{FF2B5EF4-FFF2-40B4-BE49-F238E27FC236}">
                  <a16:creationId xmlns:a16="http://schemas.microsoft.com/office/drawing/2014/main" id="{1997EA7F-BE18-E32F-FCCD-7C6BCA31F793}"/>
                </a:ext>
              </a:extLst>
            </p:cNvPr>
            <p:cNvCxnSpPr>
              <a:cxnSpLocks/>
              <a:stCxn id="97" idx="3"/>
              <a:endCxn id="37" idx="3"/>
            </p:cNvCxnSpPr>
            <p:nvPr/>
          </p:nvCxnSpPr>
          <p:spPr>
            <a:xfrm rot="5400000" flipH="1" flipV="1">
              <a:off x="-2729831" y="3853571"/>
              <a:ext cx="508104" cy="1"/>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9" name="Straight Arrow Connector 14">
            <a:extLst>
              <a:ext uri="{FF2B5EF4-FFF2-40B4-BE49-F238E27FC236}">
                <a16:creationId xmlns:a16="http://schemas.microsoft.com/office/drawing/2014/main" id="{8AF10C5D-7A6F-4A8D-8EF4-B91E1C8402A2}"/>
              </a:ext>
            </a:extLst>
          </p:cNvPr>
          <p:cNvCxnSpPr>
            <a:cxnSpLocks/>
            <a:stCxn id="91" idx="0"/>
            <a:endCxn id="59" idx="2"/>
          </p:cNvCxnSpPr>
          <p:nvPr/>
        </p:nvCxnSpPr>
        <p:spPr>
          <a:xfrm rot="5400000" flipH="1" flipV="1">
            <a:off x="1955823" y="2888971"/>
            <a:ext cx="598218" cy="1231665"/>
          </a:xfrm>
          <a:prstGeom prst="curvedConnector3">
            <a:avLst>
              <a:gd name="adj1" fmla="val 50000"/>
            </a:avLst>
          </a:prstGeom>
          <a:ln w="38100">
            <a:gradFill flip="none" rotWithShape="1">
              <a:gsLst>
                <a:gs pos="0">
                  <a:srgbClr val="50E6FF"/>
                </a:gs>
                <a:gs pos="100000">
                  <a:srgbClr val="1EB9EA"/>
                </a:gs>
              </a:gsLst>
              <a:lin ang="13500000" scaled="1"/>
              <a:tileRect/>
            </a:gradFill>
            <a:headEnd type="triangle" w="med" len="med"/>
            <a:tailEnd type="oval" w="sm" len="sm"/>
          </a:ln>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6A4D7A1-AF79-9C0E-7B81-5E4DBB68C9ED}"/>
              </a:ext>
            </a:extLst>
          </p:cNvPr>
          <p:cNvSpPr txBox="1"/>
          <p:nvPr/>
        </p:nvSpPr>
        <p:spPr>
          <a:xfrm>
            <a:off x="5972736" y="3055462"/>
            <a:ext cx="68929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lumMod val="65000"/>
                    <a:lumOff val="35000"/>
                  </a:srgbClr>
                </a:solidFill>
                <a:effectLst/>
                <a:uLnTx/>
                <a:uFillTx/>
                <a:latin typeface="Segoe UI"/>
                <a:ea typeface="+mn-ea"/>
                <a:cs typeface="+mn-cs"/>
              </a:rPr>
              <a:t>RECIPES</a:t>
            </a:r>
          </a:p>
        </p:txBody>
      </p:sp>
    </p:spTree>
    <p:extLst>
      <p:ext uri="{BB962C8B-B14F-4D97-AF65-F5344CB8AC3E}">
        <p14:creationId xmlns:p14="http://schemas.microsoft.com/office/powerpoint/2010/main" val="3340023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8D8F577-94A5-6A93-8386-F0C93A2D6A39}"/>
              </a:ext>
            </a:extLst>
          </p:cNvPr>
          <p:cNvGrpSpPr/>
          <p:nvPr/>
        </p:nvGrpSpPr>
        <p:grpSpPr>
          <a:xfrm>
            <a:off x="4616832" y="5098286"/>
            <a:ext cx="7202685" cy="1438536"/>
            <a:chOff x="4616832" y="5098286"/>
            <a:chExt cx="7202685" cy="1438536"/>
          </a:xfrm>
        </p:grpSpPr>
        <p:cxnSp>
          <p:nvCxnSpPr>
            <p:cNvPr id="70" name="Straight Arrow Connector 69">
              <a:extLst>
                <a:ext uri="{FF2B5EF4-FFF2-40B4-BE49-F238E27FC236}">
                  <a16:creationId xmlns:a16="http://schemas.microsoft.com/office/drawing/2014/main" id="{6379BF58-3160-CF49-96F2-BFAF5C437B32}"/>
                </a:ext>
              </a:extLst>
            </p:cNvPr>
            <p:cNvCxnSpPr>
              <a:cxnSpLocks/>
            </p:cNvCxnSpPr>
            <p:nvPr/>
          </p:nvCxnSpPr>
          <p:spPr>
            <a:xfrm>
              <a:off x="8294428" y="5246199"/>
              <a:ext cx="0" cy="227557"/>
            </a:xfrm>
            <a:prstGeom prst="straightConnector1">
              <a:avLst/>
            </a:prstGeom>
            <a:ln w="57150">
              <a:solidFill>
                <a:srgbClr val="DD563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 name="!!Azure Env Box">
              <a:extLst>
                <a:ext uri="{FF2B5EF4-FFF2-40B4-BE49-F238E27FC236}">
                  <a16:creationId xmlns:a16="http://schemas.microsoft.com/office/drawing/2014/main" id="{65E323E2-7B51-1847-0E06-88E0813DFFED}"/>
                </a:ext>
              </a:extLst>
            </p:cNvPr>
            <p:cNvSpPr/>
            <p:nvPr/>
          </p:nvSpPr>
          <p:spPr bwMode="auto">
            <a:xfrm>
              <a:off x="4786882" y="5473756"/>
              <a:ext cx="7032635" cy="1063066"/>
            </a:xfrm>
            <a:prstGeom prst="roundRect">
              <a:avLst>
                <a:gd name="adj" fmla="val 11710"/>
              </a:avLst>
            </a:prstGeom>
            <a:solidFill>
              <a:schemeClr val="bg1"/>
            </a:solidFill>
            <a:ln w="38100">
              <a:solidFill>
                <a:srgbClr val="DD563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5" name="!!Azure Env Text">
              <a:extLst>
                <a:ext uri="{FF2B5EF4-FFF2-40B4-BE49-F238E27FC236}">
                  <a16:creationId xmlns:a16="http://schemas.microsoft.com/office/drawing/2014/main" id="{6CBBB6B3-76C7-CB71-C44F-62EF30AF173F}"/>
                </a:ext>
              </a:extLst>
            </p:cNvPr>
            <p:cNvSpPr txBox="1"/>
            <p:nvPr/>
          </p:nvSpPr>
          <p:spPr>
            <a:xfrm>
              <a:off x="5318260" y="5161774"/>
              <a:ext cx="1334853"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Environment</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62" name="Picture 2" descr="See the source image">
              <a:extLst>
                <a:ext uri="{FF2B5EF4-FFF2-40B4-BE49-F238E27FC236}">
                  <a16:creationId xmlns:a16="http://schemas.microsoft.com/office/drawing/2014/main" id="{0A7766B5-B6BE-9B74-A941-EF2F8F052C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3395" y="5757607"/>
              <a:ext cx="1094314" cy="476341"/>
            </a:xfrm>
            <a:prstGeom prst="rect">
              <a:avLst/>
            </a:prstGeom>
            <a:extLst>
              <a:ext uri="{909E8E84-426E-40DD-AFC4-6F175D3DCCD1}">
                <a14:hiddenFill xmlns:a14="http://schemas.microsoft.com/office/drawing/2010/main">
                  <a:solidFill>
                    <a:srgbClr val="FFFFFF"/>
                  </a:solidFill>
                </a14:hiddenFill>
              </a:ext>
            </a:extLst>
          </p:spPr>
        </p:pic>
        <p:pic>
          <p:nvPicPr>
            <p:cNvPr id="68" name="Picture 67" descr="Graphical user interface&#10;&#10;Description automatically generated">
              <a:extLst>
                <a:ext uri="{FF2B5EF4-FFF2-40B4-BE49-F238E27FC236}">
                  <a16:creationId xmlns:a16="http://schemas.microsoft.com/office/drawing/2014/main" id="{29F5A379-E755-3FDF-4DB0-4DAD6FA8B022}"/>
                </a:ext>
              </a:extLst>
            </p:cNvPr>
            <p:cNvPicPr>
              <a:picLocks noChangeAspect="1"/>
            </p:cNvPicPr>
            <p:nvPr/>
          </p:nvPicPr>
          <p:blipFill rotWithShape="1">
            <a:blip r:embed="rId4"/>
            <a:srcRect l="10600" t="31229" r="10600" b="31229"/>
            <a:stretch/>
          </p:blipFill>
          <p:spPr>
            <a:xfrm>
              <a:off x="5496231" y="5875492"/>
              <a:ext cx="1735498" cy="268502"/>
            </a:xfrm>
            <a:prstGeom prst="rect">
              <a:avLst/>
            </a:prstGeom>
          </p:spPr>
        </p:pic>
        <p:grpSp>
          <p:nvGrpSpPr>
            <p:cNvPr id="74" name="Group 73">
              <a:extLst>
                <a:ext uri="{FF2B5EF4-FFF2-40B4-BE49-F238E27FC236}">
                  <a16:creationId xmlns:a16="http://schemas.microsoft.com/office/drawing/2014/main" id="{EA0FD306-71B8-B69F-DBC4-2FB4CFB1B99A}"/>
                </a:ext>
              </a:extLst>
            </p:cNvPr>
            <p:cNvGrpSpPr/>
            <p:nvPr/>
          </p:nvGrpSpPr>
          <p:grpSpPr>
            <a:xfrm>
              <a:off x="9697182" y="5873214"/>
              <a:ext cx="1414625" cy="296181"/>
              <a:chOff x="10117941" y="3850830"/>
              <a:chExt cx="1230445" cy="257620"/>
            </a:xfrm>
          </p:grpSpPr>
          <p:pic>
            <p:nvPicPr>
              <p:cNvPr id="77" name="Graphic 76">
                <a:extLst>
                  <a:ext uri="{FF2B5EF4-FFF2-40B4-BE49-F238E27FC236}">
                    <a16:creationId xmlns:a16="http://schemas.microsoft.com/office/drawing/2014/main" id="{377304A1-F27F-6DA9-5B5E-E669816864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7941" y="3850830"/>
                <a:ext cx="257620" cy="257620"/>
              </a:xfrm>
              <a:prstGeom prst="rect">
                <a:avLst/>
              </a:prstGeom>
            </p:spPr>
          </p:pic>
          <p:sp>
            <p:nvSpPr>
              <p:cNvPr id="78" name="TextBox 77">
                <a:extLst>
                  <a:ext uri="{FF2B5EF4-FFF2-40B4-BE49-F238E27FC236}">
                    <a16:creationId xmlns:a16="http://schemas.microsoft.com/office/drawing/2014/main" id="{E2959562-BCF6-7208-EA86-AB2BAFB39D42}"/>
                  </a:ext>
                </a:extLst>
              </p:cNvPr>
              <p:cNvSpPr txBox="1"/>
              <p:nvPr/>
            </p:nvSpPr>
            <p:spPr>
              <a:xfrm>
                <a:off x="10410375" y="3885942"/>
                <a:ext cx="938011" cy="18739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On-premises</a:t>
                </a:r>
              </a:p>
            </p:txBody>
          </p:sp>
        </p:grpSp>
        <p:pic>
          <p:nvPicPr>
            <p:cNvPr id="29" name="!!Azure Env">
              <a:extLst>
                <a:ext uri="{FF2B5EF4-FFF2-40B4-BE49-F238E27FC236}">
                  <a16:creationId xmlns:a16="http://schemas.microsoft.com/office/drawing/2014/main" id="{ED3970E0-49C4-0243-EC3D-9686B1AB97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616832" y="5098286"/>
              <a:ext cx="615505" cy="690905"/>
            </a:xfrm>
            <a:prstGeom prst="rect">
              <a:avLst/>
            </a:prstGeom>
            <a:effectLst>
              <a:outerShdw blurRad="88900" dist="25400" dir="2700000" algn="tl" rotWithShape="0">
                <a:prstClr val="black">
                  <a:alpha val="26000"/>
                </a:prstClr>
              </a:outerShdw>
            </a:effectLst>
          </p:spPr>
        </p:pic>
        <p:sp>
          <p:nvSpPr>
            <p:cNvPr id="85" name="TextBox 84">
              <a:extLst>
                <a:ext uri="{FF2B5EF4-FFF2-40B4-BE49-F238E27FC236}">
                  <a16:creationId xmlns:a16="http://schemas.microsoft.com/office/drawing/2014/main" id="{0DEBB8D2-46FA-98DA-CE35-A33B2524B46D}"/>
                </a:ext>
              </a:extLst>
            </p:cNvPr>
            <p:cNvSpPr txBox="1"/>
            <p:nvPr/>
          </p:nvSpPr>
          <p:spPr>
            <a:xfrm>
              <a:off x="8581969" y="5117130"/>
              <a:ext cx="589905"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lumMod val="65000"/>
                      <a:lumOff val="35000"/>
                    </a:srgbClr>
                  </a:solidFill>
                  <a:effectLst/>
                  <a:uLnTx/>
                  <a:uFillTx/>
                  <a:latin typeface="Segoe UI"/>
                  <a:ea typeface="+mn-ea"/>
                  <a:cs typeface="+mn-cs"/>
                </a:rPr>
                <a:t>RECIPES</a:t>
              </a:r>
            </a:p>
          </p:txBody>
        </p:sp>
      </p:grpSp>
      <p:grpSp>
        <p:nvGrpSpPr>
          <p:cNvPr id="88" name="Graphic 2">
            <a:extLst>
              <a:ext uri="{FF2B5EF4-FFF2-40B4-BE49-F238E27FC236}">
                <a16:creationId xmlns:a16="http://schemas.microsoft.com/office/drawing/2014/main" id="{EDC034A6-A084-AF86-F2EB-6C331745A9C0}"/>
              </a:ext>
            </a:extLst>
          </p:cNvPr>
          <p:cNvGrpSpPr/>
          <p:nvPr/>
        </p:nvGrpSpPr>
        <p:grpSpPr>
          <a:xfrm>
            <a:off x="574436" y="2971800"/>
            <a:ext cx="3372600" cy="914400"/>
            <a:chOff x="1245974" y="2113788"/>
            <a:chExt cx="9699833" cy="2629880"/>
          </a:xfrm>
        </p:grpSpPr>
        <p:sp>
          <p:nvSpPr>
            <p:cNvPr id="89" name="Freeform: Shape 88">
              <a:extLst>
                <a:ext uri="{FF2B5EF4-FFF2-40B4-BE49-F238E27FC236}">
                  <a16:creationId xmlns:a16="http://schemas.microsoft.com/office/drawing/2014/main" id="{9D26FDF9-5261-1446-2193-66B97F107C21}"/>
                </a:ext>
              </a:extLst>
            </p:cNvPr>
            <p:cNvSpPr/>
            <p:nvPr/>
          </p:nvSpPr>
          <p:spPr>
            <a:xfrm>
              <a:off x="1245974" y="2347297"/>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90" name="Graphic 2">
              <a:extLst>
                <a:ext uri="{FF2B5EF4-FFF2-40B4-BE49-F238E27FC236}">
                  <a16:creationId xmlns:a16="http://schemas.microsoft.com/office/drawing/2014/main" id="{E7672A41-6414-360A-D927-E0D227C96E9F}"/>
                </a:ext>
              </a:extLst>
            </p:cNvPr>
            <p:cNvGrpSpPr/>
            <p:nvPr/>
          </p:nvGrpSpPr>
          <p:grpSpPr>
            <a:xfrm>
              <a:off x="1245974" y="2347243"/>
              <a:ext cx="1278374" cy="2396371"/>
              <a:chOff x="1245974" y="2347243"/>
              <a:chExt cx="1278374" cy="2396371"/>
            </a:xfrm>
          </p:grpSpPr>
          <p:sp>
            <p:nvSpPr>
              <p:cNvPr id="99" name="Freeform: Shape 98">
                <a:extLst>
                  <a:ext uri="{FF2B5EF4-FFF2-40B4-BE49-F238E27FC236}">
                    <a16:creationId xmlns:a16="http://schemas.microsoft.com/office/drawing/2014/main" id="{EDE1130F-D719-18F0-4A9D-CF1AA33ADDB1}"/>
                  </a:ext>
                </a:extLst>
              </p:cNvPr>
              <p:cNvSpPr/>
              <p:nvPr/>
            </p:nvSpPr>
            <p:spPr>
              <a:xfrm>
                <a:off x="1483973" y="2739724"/>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A3B7AE74-C6A3-5064-BD21-134E681476F1}"/>
                  </a:ext>
                </a:extLst>
              </p:cNvPr>
              <p:cNvSpPr/>
              <p:nvPr/>
            </p:nvSpPr>
            <p:spPr>
              <a:xfrm>
                <a:off x="1306177" y="3025917"/>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21BD7140-BDC7-232E-BBD6-8C77BA56C64C}"/>
                  </a:ext>
                </a:extLst>
              </p:cNvPr>
              <p:cNvSpPr/>
              <p:nvPr/>
            </p:nvSpPr>
            <p:spPr>
              <a:xfrm>
                <a:off x="1364108" y="2828486"/>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D080ACC-3123-BE36-99C8-2B9E9D7FED17}"/>
                  </a:ext>
                </a:extLst>
              </p:cNvPr>
              <p:cNvSpPr/>
              <p:nvPr/>
            </p:nvSpPr>
            <p:spPr>
              <a:xfrm>
                <a:off x="1681998" y="4469971"/>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CAD65D3D-07FC-E241-D9DE-AEE2611C0881}"/>
                  </a:ext>
                </a:extLst>
              </p:cNvPr>
              <p:cNvSpPr/>
              <p:nvPr/>
            </p:nvSpPr>
            <p:spPr>
              <a:xfrm>
                <a:off x="1283675" y="3844847"/>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ED86954D-F951-5278-C458-09B2FEED1BE1}"/>
                  </a:ext>
                </a:extLst>
              </p:cNvPr>
              <p:cNvSpPr/>
              <p:nvPr/>
            </p:nvSpPr>
            <p:spPr>
              <a:xfrm>
                <a:off x="1245974" y="3259317"/>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0B8EA13-5781-7BD8-2E1A-E554DA4E8247}"/>
                  </a:ext>
                </a:extLst>
              </p:cNvPr>
              <p:cNvSpPr/>
              <p:nvPr/>
            </p:nvSpPr>
            <p:spPr>
              <a:xfrm>
                <a:off x="2444133" y="2347243"/>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8178761C-FCC7-A92D-7580-15F3A19A5708}"/>
                  </a:ext>
                </a:extLst>
              </p:cNvPr>
              <p:cNvSpPr/>
              <p:nvPr/>
            </p:nvSpPr>
            <p:spPr>
              <a:xfrm>
                <a:off x="1851680" y="4586698"/>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FBA30EBE-34A9-C385-20BD-999ACEB72047}"/>
                  </a:ext>
                </a:extLst>
              </p:cNvPr>
              <p:cNvSpPr/>
              <p:nvPr/>
            </p:nvSpPr>
            <p:spPr>
              <a:xfrm>
                <a:off x="2518021" y="2349731"/>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77E80805-6F11-AE82-DE4B-CFF2EAACB780}"/>
                  </a:ext>
                </a:extLst>
              </p:cNvPr>
              <p:cNvSpPr/>
              <p:nvPr/>
            </p:nvSpPr>
            <p:spPr>
              <a:xfrm>
                <a:off x="1774222" y="4538936"/>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8E7D4E95-A08A-ABB1-8159-0F997CE3F20D}"/>
                  </a:ext>
                </a:extLst>
              </p:cNvPr>
              <p:cNvSpPr/>
              <p:nvPr/>
            </p:nvSpPr>
            <p:spPr>
              <a:xfrm>
                <a:off x="2518724" y="4740586"/>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828A7F2-3EE4-4890-A481-B2D02F6BB9B2}"/>
                  </a:ext>
                </a:extLst>
              </p:cNvPr>
              <p:cNvSpPr/>
              <p:nvPr/>
            </p:nvSpPr>
            <p:spPr>
              <a:xfrm>
                <a:off x="2202673" y="2353409"/>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D659AAC2-E54F-704C-7926-63CD148EFA4F}"/>
                  </a:ext>
                </a:extLst>
              </p:cNvPr>
              <p:cNvSpPr/>
              <p:nvPr/>
            </p:nvSpPr>
            <p:spPr>
              <a:xfrm>
                <a:off x="1280592" y="3170230"/>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5C89D5B8-0AAC-642C-137E-DAC1886CF3C7}"/>
                  </a:ext>
                </a:extLst>
              </p:cNvPr>
              <p:cNvSpPr/>
              <p:nvPr/>
            </p:nvSpPr>
            <p:spPr>
              <a:xfrm>
                <a:off x="1774222" y="2441415"/>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9595F2FD-F725-79E2-9569-E2EA98E885C8}"/>
                  </a:ext>
                </a:extLst>
              </p:cNvPr>
              <p:cNvSpPr/>
              <p:nvPr/>
            </p:nvSpPr>
            <p:spPr>
              <a:xfrm>
                <a:off x="1245974" y="2347243"/>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1" name="Graphic 2">
              <a:extLst>
                <a:ext uri="{FF2B5EF4-FFF2-40B4-BE49-F238E27FC236}">
                  <a16:creationId xmlns:a16="http://schemas.microsoft.com/office/drawing/2014/main" id="{6A5182E8-8108-ADA0-54F4-63B0794A9868}"/>
                </a:ext>
              </a:extLst>
            </p:cNvPr>
            <p:cNvGrpSpPr/>
            <p:nvPr/>
          </p:nvGrpSpPr>
          <p:grpSpPr>
            <a:xfrm>
              <a:off x="4145604" y="2113788"/>
              <a:ext cx="6800204" cy="2064851"/>
              <a:chOff x="4145604" y="2113788"/>
              <a:chExt cx="6800204" cy="2064851"/>
            </a:xfrm>
            <a:solidFill>
              <a:srgbClr val="C74325"/>
            </a:solidFill>
          </p:grpSpPr>
          <p:sp>
            <p:nvSpPr>
              <p:cNvPr id="92" name="Freeform: Shape 91">
                <a:extLst>
                  <a:ext uri="{FF2B5EF4-FFF2-40B4-BE49-F238E27FC236}">
                    <a16:creationId xmlns:a16="http://schemas.microsoft.com/office/drawing/2014/main" id="{E9743C52-A139-33A1-6B16-9E5949F21EB8}"/>
                  </a:ext>
                </a:extLst>
              </p:cNvPr>
              <p:cNvSpPr/>
              <p:nvPr/>
            </p:nvSpPr>
            <p:spPr>
              <a:xfrm>
                <a:off x="5137624" y="2897289"/>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EE5AF9C2-89E9-1540-C593-CBE858F37720}"/>
                  </a:ext>
                </a:extLst>
              </p:cNvPr>
              <p:cNvSpPr/>
              <p:nvPr/>
            </p:nvSpPr>
            <p:spPr>
              <a:xfrm>
                <a:off x="4145604" y="2897235"/>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232E219D-8A1D-42D3-3D9B-772F32F5816F}"/>
                  </a:ext>
                </a:extLst>
              </p:cNvPr>
              <p:cNvSpPr/>
              <p:nvPr/>
            </p:nvSpPr>
            <p:spPr>
              <a:xfrm>
                <a:off x="8100539" y="2307270"/>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A0795407-C9A1-71A1-57B8-2EE115ADA4DD}"/>
                  </a:ext>
                </a:extLst>
              </p:cNvPr>
              <p:cNvSpPr/>
              <p:nvPr/>
            </p:nvSpPr>
            <p:spPr>
              <a:xfrm>
                <a:off x="6557987" y="2113788"/>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6268AF10-0805-AE24-76CC-12FBC6C5EB43}"/>
                  </a:ext>
                </a:extLst>
              </p:cNvPr>
              <p:cNvSpPr/>
              <p:nvPr/>
            </p:nvSpPr>
            <p:spPr>
              <a:xfrm>
                <a:off x="9905161" y="2897181"/>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BEA6E968-5AE1-4A80-4116-1CDED0C301AB}"/>
                  </a:ext>
                </a:extLst>
              </p:cNvPr>
              <p:cNvSpPr/>
              <p:nvPr/>
            </p:nvSpPr>
            <p:spPr>
              <a:xfrm>
                <a:off x="8083988" y="2901941"/>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B37DC68-915F-EA62-DDFE-79A5AE18DE10}"/>
                  </a:ext>
                </a:extLst>
              </p:cNvPr>
              <p:cNvSpPr/>
              <p:nvPr/>
            </p:nvSpPr>
            <p:spPr>
              <a:xfrm>
                <a:off x="8624731" y="2901941"/>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39" name="Group 138">
            <a:extLst>
              <a:ext uri="{FF2B5EF4-FFF2-40B4-BE49-F238E27FC236}">
                <a16:creationId xmlns:a16="http://schemas.microsoft.com/office/drawing/2014/main" id="{F6D6F110-AF77-1D61-BED6-F88F86968D3B}"/>
              </a:ext>
            </a:extLst>
          </p:cNvPr>
          <p:cNvGrpSpPr/>
          <p:nvPr/>
        </p:nvGrpSpPr>
        <p:grpSpPr>
          <a:xfrm>
            <a:off x="4657885" y="286076"/>
            <a:ext cx="7161632" cy="5086729"/>
            <a:chOff x="4657885" y="286076"/>
            <a:chExt cx="7161632" cy="5086729"/>
          </a:xfrm>
        </p:grpSpPr>
        <p:sp>
          <p:nvSpPr>
            <p:cNvPr id="113" name="Rectangle: Rounded Corners 112">
              <a:extLst>
                <a:ext uri="{FF2B5EF4-FFF2-40B4-BE49-F238E27FC236}">
                  <a16:creationId xmlns:a16="http://schemas.microsoft.com/office/drawing/2014/main" id="{D075BE53-F2BE-9D2C-B970-1C455A4BEBAF}"/>
                </a:ext>
              </a:extLst>
            </p:cNvPr>
            <p:cNvSpPr/>
            <p:nvPr/>
          </p:nvSpPr>
          <p:spPr bwMode="auto">
            <a:xfrm>
              <a:off x="4786882" y="621937"/>
              <a:ext cx="7032635" cy="4310718"/>
            </a:xfrm>
            <a:prstGeom prst="roundRect">
              <a:avLst>
                <a:gd name="adj" fmla="val 2750"/>
              </a:avLst>
            </a:prstGeom>
            <a:solidFill>
              <a:schemeClr val="bg1"/>
            </a:solidFill>
            <a:ln w="38100">
              <a:gradFill flip="none" rotWithShape="1">
                <a:gsLst>
                  <a:gs pos="67000">
                    <a:srgbClr val="A76CE9"/>
                  </a:gs>
                  <a:gs pos="100000">
                    <a:srgbClr val="552F99"/>
                  </a:gs>
                  <a:gs pos="0">
                    <a:srgbClr val="AE71F0"/>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5C00FB42-20EF-FAD7-9442-3BB63AFC50D4}"/>
                </a:ext>
              </a:extLst>
            </p:cNvPr>
            <p:cNvSpPr txBox="1"/>
            <p:nvPr/>
          </p:nvSpPr>
          <p:spPr>
            <a:xfrm>
              <a:off x="5467282" y="286076"/>
              <a:ext cx="1202252"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Application</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15" name="Graphic 114">
              <a:extLst>
                <a:ext uri="{FF2B5EF4-FFF2-40B4-BE49-F238E27FC236}">
                  <a16:creationId xmlns:a16="http://schemas.microsoft.com/office/drawing/2014/main" id="{845FC42D-F9F0-19BA-1C9F-3783ACF3FA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657885" y="343226"/>
              <a:ext cx="659322" cy="565350"/>
            </a:xfrm>
            <a:prstGeom prst="rect">
              <a:avLst/>
            </a:prstGeom>
            <a:effectLst>
              <a:outerShdw blurRad="88900" dist="25400" dir="2700000" algn="tl" rotWithShape="0">
                <a:prstClr val="black">
                  <a:alpha val="26000"/>
                </a:prstClr>
              </a:outerShdw>
            </a:effectLst>
          </p:spPr>
        </p:pic>
        <p:pic>
          <p:nvPicPr>
            <p:cNvPr id="20" name="Graphic 56">
              <a:extLst>
                <a:ext uri="{FF2B5EF4-FFF2-40B4-BE49-F238E27FC236}">
                  <a16:creationId xmlns:a16="http://schemas.microsoft.com/office/drawing/2014/main" id="{F0BE5100-0728-00A8-18B2-7A7310CEC28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5348678" y="2375692"/>
              <a:ext cx="424323" cy="378450"/>
            </a:xfrm>
            <a:prstGeom prst="rect">
              <a:avLst/>
            </a:prstGeom>
            <a:effectLst>
              <a:outerShdw blurRad="88900" dist="25400" dir="2700000" algn="tl" rotWithShape="0">
                <a:prstClr val="black">
                  <a:alpha val="26000"/>
                </a:prstClr>
              </a:outerShdw>
            </a:effectLst>
          </p:spPr>
        </p:pic>
        <p:sp>
          <p:nvSpPr>
            <p:cNvPr id="21" name="TextBox 20">
              <a:extLst>
                <a:ext uri="{FF2B5EF4-FFF2-40B4-BE49-F238E27FC236}">
                  <a16:creationId xmlns:a16="http://schemas.microsoft.com/office/drawing/2014/main" id="{AF818B0A-DF43-02A7-6E72-C0E5ED52EB6B}"/>
                </a:ext>
              </a:extLst>
            </p:cNvPr>
            <p:cNvSpPr txBox="1"/>
            <p:nvPr/>
          </p:nvSpPr>
          <p:spPr>
            <a:xfrm>
              <a:off x="5359423" y="2886045"/>
              <a:ext cx="372666"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Redis</a:t>
              </a:r>
            </a:p>
          </p:txBody>
        </p:sp>
        <p:pic>
          <p:nvPicPr>
            <p:cNvPr id="23" name="Graphic 22">
              <a:extLst>
                <a:ext uri="{FF2B5EF4-FFF2-40B4-BE49-F238E27FC236}">
                  <a16:creationId xmlns:a16="http://schemas.microsoft.com/office/drawing/2014/main" id="{6D892D12-46A4-CC14-E684-F45B3870B2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7380439" y="2230763"/>
              <a:ext cx="668310" cy="668310"/>
            </a:xfrm>
            <a:prstGeom prst="rect">
              <a:avLst/>
            </a:prstGeom>
            <a:effectLst>
              <a:outerShdw blurRad="88900" dist="25400" dir="2700000" algn="tl" rotWithShape="0">
                <a:prstClr val="black">
                  <a:alpha val="26000"/>
                </a:prstClr>
              </a:outerShdw>
            </a:effectLst>
          </p:spPr>
        </p:pic>
        <p:sp>
          <p:nvSpPr>
            <p:cNvPr id="24" name="TextBox 23">
              <a:extLst>
                <a:ext uri="{FF2B5EF4-FFF2-40B4-BE49-F238E27FC236}">
                  <a16:creationId xmlns:a16="http://schemas.microsoft.com/office/drawing/2014/main" id="{D0172FA5-9F03-0374-BFC4-12335A030039}"/>
                </a:ext>
              </a:extLst>
            </p:cNvPr>
            <p:cNvSpPr txBox="1"/>
            <p:nvPr/>
          </p:nvSpPr>
          <p:spPr>
            <a:xfrm>
              <a:off x="7543874" y="2886045"/>
              <a:ext cx="341440"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Dapr</a:t>
              </a:r>
            </a:p>
          </p:txBody>
        </p:sp>
        <p:pic>
          <p:nvPicPr>
            <p:cNvPr id="26" name="Graphic 56">
              <a:extLst>
                <a:ext uri="{FF2B5EF4-FFF2-40B4-BE49-F238E27FC236}">
                  <a16:creationId xmlns:a16="http://schemas.microsoft.com/office/drawing/2014/main" id="{B83AF62B-155E-DCAA-8BE9-3C4DCF692FFC}"/>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6129028" y="2375692"/>
              <a:ext cx="374080" cy="378450"/>
            </a:xfrm>
            <a:prstGeom prst="rect">
              <a:avLst/>
            </a:prstGeom>
            <a:effectLst>
              <a:outerShdw blurRad="88900" dist="25400" dir="2700000" algn="tl" rotWithShape="0">
                <a:prstClr val="black">
                  <a:alpha val="26000"/>
                </a:prstClr>
              </a:outerShdw>
            </a:effectLst>
          </p:spPr>
        </p:pic>
        <p:sp>
          <p:nvSpPr>
            <p:cNvPr id="27" name="TextBox 26">
              <a:extLst>
                <a:ext uri="{FF2B5EF4-FFF2-40B4-BE49-F238E27FC236}">
                  <a16:creationId xmlns:a16="http://schemas.microsoft.com/office/drawing/2014/main" id="{FD89EFE7-1E99-1258-FBC9-9003E1396655}"/>
                </a:ext>
              </a:extLst>
            </p:cNvPr>
            <p:cNvSpPr txBox="1"/>
            <p:nvPr/>
          </p:nvSpPr>
          <p:spPr>
            <a:xfrm>
              <a:off x="6046908" y="2886045"/>
              <a:ext cx="508152"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Mongo</a:t>
              </a:r>
            </a:p>
          </p:txBody>
        </p:sp>
        <p:pic>
          <p:nvPicPr>
            <p:cNvPr id="30" name="Graphic 56">
              <a:extLst>
                <a:ext uri="{FF2B5EF4-FFF2-40B4-BE49-F238E27FC236}">
                  <a16:creationId xmlns:a16="http://schemas.microsoft.com/office/drawing/2014/main" id="{042AA926-E2F6-78CF-FD2B-DEE8F46C67D7}"/>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6813092" y="2349087"/>
              <a:ext cx="391769" cy="431662"/>
            </a:xfrm>
            <a:prstGeom prst="rect">
              <a:avLst/>
            </a:prstGeom>
            <a:effectLst>
              <a:outerShdw blurRad="88900" dist="25400" dir="2700000" algn="tl" rotWithShape="0">
                <a:prstClr val="black">
                  <a:alpha val="26000"/>
                </a:prstClr>
              </a:outerShdw>
            </a:effectLst>
          </p:spPr>
        </p:pic>
        <p:sp>
          <p:nvSpPr>
            <p:cNvPr id="31" name="TextBox 30">
              <a:extLst>
                <a:ext uri="{FF2B5EF4-FFF2-40B4-BE49-F238E27FC236}">
                  <a16:creationId xmlns:a16="http://schemas.microsoft.com/office/drawing/2014/main" id="{B1305DEF-C3A1-BD66-EB0E-C948F813F680}"/>
                </a:ext>
              </a:extLst>
            </p:cNvPr>
            <p:cNvSpPr txBox="1"/>
            <p:nvPr/>
          </p:nvSpPr>
          <p:spPr>
            <a:xfrm>
              <a:off x="6856033" y="2886045"/>
              <a:ext cx="275718"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SQL</a:t>
              </a:r>
            </a:p>
          </p:txBody>
        </p:sp>
        <p:pic>
          <p:nvPicPr>
            <p:cNvPr id="34" name="Graphic 33">
              <a:extLst>
                <a:ext uri="{FF2B5EF4-FFF2-40B4-BE49-F238E27FC236}">
                  <a16:creationId xmlns:a16="http://schemas.microsoft.com/office/drawing/2014/main" id="{085C401A-59D6-5B2D-BBA0-30DE8C86642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931233" y="994204"/>
              <a:ext cx="369206" cy="369206"/>
            </a:xfrm>
            <a:prstGeom prst="rect">
              <a:avLst/>
            </a:prstGeom>
            <a:effectLst>
              <a:outerShdw blurRad="88900" dist="25400" dir="2700000" algn="tl" rotWithShape="0">
                <a:prstClr val="black">
                  <a:alpha val="26000"/>
                </a:prstClr>
              </a:outerShdw>
            </a:effectLst>
          </p:spPr>
        </p:pic>
        <p:sp>
          <p:nvSpPr>
            <p:cNvPr id="35" name="TextBox 34">
              <a:extLst>
                <a:ext uri="{FF2B5EF4-FFF2-40B4-BE49-F238E27FC236}">
                  <a16:creationId xmlns:a16="http://schemas.microsoft.com/office/drawing/2014/main" id="{286BEB2B-9277-CBB9-0868-7EB5418315DD}"/>
                </a:ext>
              </a:extLst>
            </p:cNvPr>
            <p:cNvSpPr txBox="1"/>
            <p:nvPr/>
          </p:nvSpPr>
          <p:spPr>
            <a:xfrm>
              <a:off x="7810641" y="1516404"/>
              <a:ext cx="600229"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Gateway</a:t>
              </a:r>
            </a:p>
          </p:txBody>
        </p:sp>
        <p:cxnSp>
          <p:nvCxnSpPr>
            <p:cNvPr id="37" name="Straight Arrow Connector 14">
              <a:extLst>
                <a:ext uri="{FF2B5EF4-FFF2-40B4-BE49-F238E27FC236}">
                  <a16:creationId xmlns:a16="http://schemas.microsoft.com/office/drawing/2014/main" id="{868B0F30-871E-B4D9-CE67-3F55DFAE27B6}"/>
                </a:ext>
              </a:extLst>
            </p:cNvPr>
            <p:cNvCxnSpPr>
              <a:cxnSpLocks/>
            </p:cNvCxnSpPr>
            <p:nvPr/>
          </p:nvCxnSpPr>
          <p:spPr>
            <a:xfrm flipH="1">
              <a:off x="6823555" y="1191793"/>
              <a:ext cx="618094" cy="4990"/>
            </a:xfrm>
            <a:prstGeom prst="straightConnector1">
              <a:avLst/>
            </a:prstGeom>
            <a:ln w="38100">
              <a:gradFill flip="none" rotWithShape="1">
                <a:gsLst>
                  <a:gs pos="0">
                    <a:srgbClr val="50E6FF"/>
                  </a:gs>
                  <a:gs pos="100000">
                    <a:srgbClr val="1EB9EA"/>
                  </a:gs>
                </a:gsLst>
                <a:lin ang="13500000" scaled="1"/>
                <a:tileRect/>
              </a:gradFill>
              <a:headEnd type="triangle" w="med" len="med"/>
              <a:tailEnd type="oval" w="sm" len="sm"/>
            </a:ln>
            <a:effectLst>
              <a:outerShdw blurRad="88900" dist="25400" dir="2700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01B28D9-56D6-C99E-12DF-5D673B9246BF}"/>
                </a:ext>
              </a:extLst>
            </p:cNvPr>
            <p:cNvSpPr txBox="1"/>
            <p:nvPr/>
          </p:nvSpPr>
          <p:spPr>
            <a:xfrm>
              <a:off x="6733044" y="1516404"/>
              <a:ext cx="798295"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Connection</a:t>
              </a:r>
            </a:p>
          </p:txBody>
        </p:sp>
        <p:sp>
          <p:nvSpPr>
            <p:cNvPr id="40" name="TextBox 39">
              <a:extLst>
                <a:ext uri="{FF2B5EF4-FFF2-40B4-BE49-F238E27FC236}">
                  <a16:creationId xmlns:a16="http://schemas.microsoft.com/office/drawing/2014/main" id="{5EEAC9F5-D958-5DBB-B6EC-5FF19797F0B8}"/>
                </a:ext>
              </a:extLst>
            </p:cNvPr>
            <p:cNvSpPr txBox="1"/>
            <p:nvPr/>
          </p:nvSpPr>
          <p:spPr>
            <a:xfrm>
              <a:off x="5679054" y="1516404"/>
              <a:ext cx="761824" cy="184666"/>
            </a:xfrm>
            <a:prstGeom prst="rect">
              <a:avLst/>
            </a:prstGeom>
            <a:noFill/>
          </p:spPr>
          <p:txBody>
            <a:bodyPr wrap="squar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Container</a:t>
              </a:r>
            </a:p>
          </p:txBody>
        </p:sp>
        <p:pic>
          <p:nvPicPr>
            <p:cNvPr id="41" name="Graphic 40">
              <a:extLst>
                <a:ext uri="{FF2B5EF4-FFF2-40B4-BE49-F238E27FC236}">
                  <a16:creationId xmlns:a16="http://schemas.microsoft.com/office/drawing/2014/main" id="{3E9476A4-1380-4A86-ABBC-283A96AFFAF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877131" y="1098964"/>
              <a:ext cx="403565" cy="318213"/>
            </a:xfrm>
            <a:prstGeom prst="rect">
              <a:avLst/>
            </a:prstGeom>
            <a:effectLst>
              <a:outerShdw blurRad="88900" dist="25400" dir="2700000" algn="tl" rotWithShape="0">
                <a:prstClr val="black">
                  <a:alpha val="26000"/>
                </a:prstClr>
              </a:outerShdw>
            </a:effectLst>
          </p:spPr>
        </p:pic>
        <p:sp>
          <p:nvSpPr>
            <p:cNvPr id="44" name="TextBox 43">
              <a:extLst>
                <a:ext uri="{FF2B5EF4-FFF2-40B4-BE49-F238E27FC236}">
                  <a16:creationId xmlns:a16="http://schemas.microsoft.com/office/drawing/2014/main" id="{DA1B6456-2259-1707-0F33-F481CE401239}"/>
                </a:ext>
              </a:extLst>
            </p:cNvPr>
            <p:cNvSpPr txBox="1"/>
            <p:nvPr/>
          </p:nvSpPr>
          <p:spPr>
            <a:xfrm>
              <a:off x="5467612" y="4309152"/>
              <a:ext cx="402611"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Azure</a:t>
              </a:r>
            </a:p>
          </p:txBody>
        </p:sp>
        <p:pic>
          <p:nvPicPr>
            <p:cNvPr id="45" name="Graphic 44">
              <a:extLst>
                <a:ext uri="{FF2B5EF4-FFF2-40B4-BE49-F238E27FC236}">
                  <a16:creationId xmlns:a16="http://schemas.microsoft.com/office/drawing/2014/main" id="{246B2D80-DCC9-6691-8F6E-970CCBF1DF6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5473444" y="3777615"/>
              <a:ext cx="425533" cy="425533"/>
            </a:xfrm>
            <a:prstGeom prst="rect">
              <a:avLst/>
            </a:prstGeom>
            <a:effectLst>
              <a:outerShdw blurRad="88900" dist="25400" dir="2700000" algn="ctr" rotWithShape="0">
                <a:srgbClr val="000000">
                  <a:alpha val="26000"/>
                </a:srgbClr>
              </a:outerShdw>
            </a:effectLst>
          </p:spPr>
        </p:pic>
        <p:sp>
          <p:nvSpPr>
            <p:cNvPr id="47" name="TextBox 46">
              <a:extLst>
                <a:ext uri="{FF2B5EF4-FFF2-40B4-BE49-F238E27FC236}">
                  <a16:creationId xmlns:a16="http://schemas.microsoft.com/office/drawing/2014/main" id="{0B07BA0B-A693-3A99-7915-09B343BD80B8}"/>
                </a:ext>
              </a:extLst>
            </p:cNvPr>
            <p:cNvSpPr txBox="1"/>
            <p:nvPr/>
          </p:nvSpPr>
          <p:spPr>
            <a:xfrm>
              <a:off x="6348691" y="4309152"/>
              <a:ext cx="329770"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AWS</a:t>
              </a:r>
            </a:p>
          </p:txBody>
        </p:sp>
        <p:pic>
          <p:nvPicPr>
            <p:cNvPr id="48" name="Graphic 39">
              <a:extLst>
                <a:ext uri="{FF2B5EF4-FFF2-40B4-BE49-F238E27FC236}">
                  <a16:creationId xmlns:a16="http://schemas.microsoft.com/office/drawing/2014/main" id="{93D27EC7-92BD-E333-910A-68CEDA4D2E87}"/>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6185941" y="3788959"/>
              <a:ext cx="655269" cy="470601"/>
            </a:xfrm>
            <a:prstGeom prst="rect">
              <a:avLst/>
            </a:prstGeom>
          </p:spPr>
        </p:pic>
        <p:sp>
          <p:nvSpPr>
            <p:cNvPr id="50" name="TextBox 49">
              <a:extLst>
                <a:ext uri="{FF2B5EF4-FFF2-40B4-BE49-F238E27FC236}">
                  <a16:creationId xmlns:a16="http://schemas.microsoft.com/office/drawing/2014/main" id="{AC8BE85A-DB59-B701-8074-2BB3339AF623}"/>
                </a:ext>
              </a:extLst>
            </p:cNvPr>
            <p:cNvSpPr txBox="1"/>
            <p:nvPr/>
          </p:nvSpPr>
          <p:spPr>
            <a:xfrm>
              <a:off x="7111223" y="4309152"/>
              <a:ext cx="790986"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Kubernetes</a:t>
              </a:r>
            </a:p>
          </p:txBody>
        </p:sp>
        <p:grpSp>
          <p:nvGrpSpPr>
            <p:cNvPr id="51" name="Group 50">
              <a:extLst>
                <a:ext uri="{FF2B5EF4-FFF2-40B4-BE49-F238E27FC236}">
                  <a16:creationId xmlns:a16="http://schemas.microsoft.com/office/drawing/2014/main" id="{3328A55E-9E9B-E389-24DF-CACA049F696A}"/>
                </a:ext>
              </a:extLst>
            </p:cNvPr>
            <p:cNvGrpSpPr/>
            <p:nvPr/>
          </p:nvGrpSpPr>
          <p:grpSpPr>
            <a:xfrm>
              <a:off x="7273566" y="3776908"/>
              <a:ext cx="443714" cy="426240"/>
              <a:chOff x="-3433771" y="-1757525"/>
              <a:chExt cx="1685626" cy="1619248"/>
            </a:xfrm>
          </p:grpSpPr>
          <p:sp>
            <p:nvSpPr>
              <p:cNvPr id="52" name="Freeform: Shape 51">
                <a:extLst>
                  <a:ext uri="{FF2B5EF4-FFF2-40B4-BE49-F238E27FC236}">
                    <a16:creationId xmlns:a16="http://schemas.microsoft.com/office/drawing/2014/main" id="{A0BE4239-3563-18C6-8E85-84C785931DCF}"/>
                  </a:ext>
                </a:extLst>
              </p:cNvPr>
              <p:cNvSpPr/>
              <p:nvPr/>
            </p:nvSpPr>
            <p:spPr>
              <a:xfrm>
                <a:off x="-3433771" y="-1757525"/>
                <a:ext cx="1685626" cy="1619248"/>
              </a:xfrm>
              <a:custGeom>
                <a:avLst/>
                <a:gdLst>
                  <a:gd name="connsiteX0" fmla="*/ 1538166 w 1685626"/>
                  <a:gd name="connsiteY0" fmla="*/ 360130 h 1619248"/>
                  <a:gd name="connsiteX1" fmla="*/ 1476483 w 1685626"/>
                  <a:gd name="connsiteY1" fmla="*/ 289253 h 1619248"/>
                  <a:gd name="connsiteX2" fmla="*/ 888568 w 1685626"/>
                  <a:gd name="connsiteY2" fmla="*/ 9578 h 1619248"/>
                  <a:gd name="connsiteX3" fmla="*/ 840379 w 1685626"/>
                  <a:gd name="connsiteY3" fmla="*/ 0 h 1619248"/>
                  <a:gd name="connsiteX4" fmla="*/ 792189 w 1685626"/>
                  <a:gd name="connsiteY4" fmla="*/ 3831 h 1619248"/>
                  <a:gd name="connsiteX5" fmla="*/ 204274 w 1685626"/>
                  <a:gd name="connsiteY5" fmla="*/ 285422 h 1619248"/>
                  <a:gd name="connsiteX6" fmla="*/ 146447 w 1685626"/>
                  <a:gd name="connsiteY6" fmla="*/ 356299 h 1619248"/>
                  <a:gd name="connsiteX7" fmla="*/ 1878 w 1685626"/>
                  <a:gd name="connsiteY7" fmla="*/ 986525 h 1619248"/>
                  <a:gd name="connsiteX8" fmla="*/ 23082 w 1685626"/>
                  <a:gd name="connsiteY8" fmla="*/ 1078473 h 1619248"/>
                  <a:gd name="connsiteX9" fmla="*/ 429802 w 1685626"/>
                  <a:gd name="connsiteY9" fmla="*/ 1578441 h 1619248"/>
                  <a:gd name="connsiteX10" fmla="*/ 518471 w 1685626"/>
                  <a:gd name="connsiteY10" fmla="*/ 1618668 h 1619248"/>
                  <a:gd name="connsiteX11" fmla="*/ 1166141 w 1685626"/>
                  <a:gd name="connsiteY11" fmla="*/ 1618668 h 1619248"/>
                  <a:gd name="connsiteX12" fmla="*/ 1254810 w 1685626"/>
                  <a:gd name="connsiteY12" fmla="*/ 1578441 h 1619248"/>
                  <a:gd name="connsiteX13" fmla="*/ 1661532 w 1685626"/>
                  <a:gd name="connsiteY13" fmla="*/ 1078473 h 1619248"/>
                  <a:gd name="connsiteX14" fmla="*/ 1684663 w 1685626"/>
                  <a:gd name="connsiteY14" fmla="*/ 986525 h 1619248"/>
                  <a:gd name="connsiteX15" fmla="*/ 1538166 w 1685626"/>
                  <a:gd name="connsiteY15" fmla="*/ 360130 h 161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5626" h="1619248">
                    <a:moveTo>
                      <a:pt x="1538166" y="360130"/>
                    </a:moveTo>
                    <a:cubicBezTo>
                      <a:pt x="1528528" y="329480"/>
                      <a:pt x="1505397" y="304578"/>
                      <a:pt x="1476483" y="289253"/>
                    </a:cubicBezTo>
                    <a:lnTo>
                      <a:pt x="888568" y="9578"/>
                    </a:lnTo>
                    <a:cubicBezTo>
                      <a:pt x="873148" y="1916"/>
                      <a:pt x="855799" y="0"/>
                      <a:pt x="840379" y="0"/>
                    </a:cubicBezTo>
                    <a:cubicBezTo>
                      <a:pt x="824958" y="0"/>
                      <a:pt x="807610" y="0"/>
                      <a:pt x="792189" y="3831"/>
                    </a:cubicBezTo>
                    <a:lnTo>
                      <a:pt x="204274" y="285422"/>
                    </a:lnTo>
                    <a:cubicBezTo>
                      <a:pt x="175361" y="298831"/>
                      <a:pt x="154158" y="323734"/>
                      <a:pt x="146447" y="356299"/>
                    </a:cubicBezTo>
                    <a:lnTo>
                      <a:pt x="1878" y="986525"/>
                    </a:lnTo>
                    <a:cubicBezTo>
                      <a:pt x="-3905" y="1019090"/>
                      <a:pt x="3806" y="1051655"/>
                      <a:pt x="23082" y="1078473"/>
                    </a:cubicBezTo>
                    <a:lnTo>
                      <a:pt x="429802" y="1578441"/>
                    </a:lnTo>
                    <a:cubicBezTo>
                      <a:pt x="452933" y="1601428"/>
                      <a:pt x="485702" y="1616752"/>
                      <a:pt x="518471" y="1618668"/>
                    </a:cubicBezTo>
                    <a:lnTo>
                      <a:pt x="1166141" y="1618668"/>
                    </a:lnTo>
                    <a:cubicBezTo>
                      <a:pt x="1200838" y="1622499"/>
                      <a:pt x="1233607" y="1607175"/>
                      <a:pt x="1254810" y="1578441"/>
                    </a:cubicBezTo>
                    <a:lnTo>
                      <a:pt x="1661532" y="1078473"/>
                    </a:lnTo>
                    <a:cubicBezTo>
                      <a:pt x="1680808" y="1051655"/>
                      <a:pt x="1688518" y="1019090"/>
                      <a:pt x="1684663" y="986525"/>
                    </a:cubicBezTo>
                    <a:lnTo>
                      <a:pt x="1538166" y="360130"/>
                    </a:lnTo>
                    <a:close/>
                  </a:path>
                </a:pathLst>
              </a:custGeom>
              <a:solidFill>
                <a:srgbClr val="326DE6"/>
              </a:solidFill>
              <a:ln w="19276" cap="flat">
                <a:noFill/>
                <a:prstDash val="solid"/>
                <a:miter/>
              </a:ln>
              <a:effectLst>
                <a:outerShdw blurRad="50800" dist="12700" dir="2700000" sx="101000" sy="101000" algn="ctr" rotWithShape="0">
                  <a:srgbClr val="000000">
                    <a:alpha val="26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309668CD-75E4-FA44-3505-EA86C16EF783}"/>
                  </a:ext>
                </a:extLst>
              </p:cNvPr>
              <p:cNvSpPr/>
              <p:nvPr/>
            </p:nvSpPr>
            <p:spPr>
              <a:xfrm>
                <a:off x="-3232080" y="-1552923"/>
                <a:ext cx="1280576" cy="1239748"/>
              </a:xfrm>
              <a:custGeom>
                <a:avLst/>
                <a:gdLst>
                  <a:gd name="connsiteX0" fmla="*/ 1245879 w 1280575"/>
                  <a:gd name="connsiteY0" fmla="*/ 757022 h 1239749"/>
                  <a:gd name="connsiteX1" fmla="*/ 1245879 w 1280575"/>
                  <a:gd name="connsiteY1" fmla="*/ 757022 h 1239749"/>
                  <a:gd name="connsiteX2" fmla="*/ 1242024 w 1280575"/>
                  <a:gd name="connsiteY2" fmla="*/ 755107 h 1239749"/>
                  <a:gd name="connsiteX3" fmla="*/ 1234313 w 1280575"/>
                  <a:gd name="connsiteY3" fmla="*/ 753191 h 1239749"/>
                  <a:gd name="connsiteX4" fmla="*/ 1211182 w 1280575"/>
                  <a:gd name="connsiteY4" fmla="*/ 751276 h 1239749"/>
                  <a:gd name="connsiteX5" fmla="*/ 1199617 w 1280575"/>
                  <a:gd name="connsiteY5" fmla="*/ 749360 h 1239749"/>
                  <a:gd name="connsiteX6" fmla="*/ 1197689 w 1280575"/>
                  <a:gd name="connsiteY6" fmla="*/ 749360 h 1239749"/>
                  <a:gd name="connsiteX7" fmla="*/ 1132151 w 1280575"/>
                  <a:gd name="connsiteY7" fmla="*/ 737867 h 1239749"/>
                  <a:gd name="connsiteX8" fmla="*/ 1118658 w 1280575"/>
                  <a:gd name="connsiteY8" fmla="*/ 724458 h 1239749"/>
                  <a:gd name="connsiteX9" fmla="*/ 1118658 w 1280575"/>
                  <a:gd name="connsiteY9" fmla="*/ 724458 h 1239749"/>
                  <a:gd name="connsiteX10" fmla="*/ 1118658 w 1280575"/>
                  <a:gd name="connsiteY10" fmla="*/ 724458 h 1239749"/>
                  <a:gd name="connsiteX11" fmla="*/ 1103237 w 1280575"/>
                  <a:gd name="connsiteY11" fmla="*/ 720626 h 1239749"/>
                  <a:gd name="connsiteX12" fmla="*/ 1095527 w 1280575"/>
                  <a:gd name="connsiteY12" fmla="*/ 552055 h 1239749"/>
                  <a:gd name="connsiteX13" fmla="*/ 1028061 w 1280575"/>
                  <a:gd name="connsiteY13" fmla="*/ 394977 h 1239749"/>
                  <a:gd name="connsiteX14" fmla="*/ 1039627 w 1280575"/>
                  <a:gd name="connsiteY14" fmla="*/ 383484 h 1239749"/>
                  <a:gd name="connsiteX15" fmla="*/ 1039627 w 1280575"/>
                  <a:gd name="connsiteY15" fmla="*/ 383484 h 1239749"/>
                  <a:gd name="connsiteX16" fmla="*/ 1039627 w 1280575"/>
                  <a:gd name="connsiteY16" fmla="*/ 381568 h 1239749"/>
                  <a:gd name="connsiteX17" fmla="*/ 1045410 w 1280575"/>
                  <a:gd name="connsiteY17" fmla="*/ 364328 h 1239749"/>
                  <a:gd name="connsiteX18" fmla="*/ 1099382 w 1280575"/>
                  <a:gd name="connsiteY18" fmla="*/ 326016 h 1239749"/>
                  <a:gd name="connsiteX19" fmla="*/ 1099382 w 1280575"/>
                  <a:gd name="connsiteY19" fmla="*/ 326016 h 1239749"/>
                  <a:gd name="connsiteX20" fmla="*/ 1110948 w 1280575"/>
                  <a:gd name="connsiteY20" fmla="*/ 320269 h 1239749"/>
                  <a:gd name="connsiteX21" fmla="*/ 1132151 w 1280575"/>
                  <a:gd name="connsiteY21" fmla="*/ 308776 h 1239749"/>
                  <a:gd name="connsiteX22" fmla="*/ 1137934 w 1280575"/>
                  <a:gd name="connsiteY22" fmla="*/ 304945 h 1239749"/>
                  <a:gd name="connsiteX23" fmla="*/ 1137934 w 1280575"/>
                  <a:gd name="connsiteY23" fmla="*/ 301114 h 1239749"/>
                  <a:gd name="connsiteX24" fmla="*/ 1137934 w 1280575"/>
                  <a:gd name="connsiteY24" fmla="*/ 301114 h 1239749"/>
                  <a:gd name="connsiteX25" fmla="*/ 1145644 w 1280575"/>
                  <a:gd name="connsiteY25" fmla="*/ 247477 h 1239749"/>
                  <a:gd name="connsiteX26" fmla="*/ 1118658 w 1280575"/>
                  <a:gd name="connsiteY26" fmla="*/ 234068 h 1239749"/>
                  <a:gd name="connsiteX27" fmla="*/ 1091672 w 1280575"/>
                  <a:gd name="connsiteY27" fmla="*/ 243646 h 1239749"/>
                  <a:gd name="connsiteX28" fmla="*/ 1091672 w 1280575"/>
                  <a:gd name="connsiteY28" fmla="*/ 243646 h 1239749"/>
                  <a:gd name="connsiteX29" fmla="*/ 1089744 w 1280575"/>
                  <a:gd name="connsiteY29" fmla="*/ 245562 h 1239749"/>
                  <a:gd name="connsiteX30" fmla="*/ 1083961 w 1280575"/>
                  <a:gd name="connsiteY30" fmla="*/ 249393 h 1239749"/>
                  <a:gd name="connsiteX31" fmla="*/ 1068541 w 1280575"/>
                  <a:gd name="connsiteY31" fmla="*/ 266633 h 1239749"/>
                  <a:gd name="connsiteX32" fmla="*/ 1060830 w 1280575"/>
                  <a:gd name="connsiteY32" fmla="*/ 274295 h 1239749"/>
                  <a:gd name="connsiteX33" fmla="*/ 1060830 w 1280575"/>
                  <a:gd name="connsiteY33" fmla="*/ 274295 h 1239749"/>
                  <a:gd name="connsiteX34" fmla="*/ 1012641 w 1280575"/>
                  <a:gd name="connsiteY34" fmla="*/ 316438 h 1239749"/>
                  <a:gd name="connsiteX35" fmla="*/ 1001075 w 1280575"/>
                  <a:gd name="connsiteY35" fmla="*/ 320269 h 1239749"/>
                  <a:gd name="connsiteX36" fmla="*/ 993365 w 1280575"/>
                  <a:gd name="connsiteY36" fmla="*/ 318354 h 1239749"/>
                  <a:gd name="connsiteX37" fmla="*/ 991437 w 1280575"/>
                  <a:gd name="connsiteY37" fmla="*/ 318354 h 1239749"/>
                  <a:gd name="connsiteX38" fmla="*/ 976016 w 1280575"/>
                  <a:gd name="connsiteY38" fmla="*/ 327932 h 1239749"/>
                  <a:gd name="connsiteX39" fmla="*/ 927827 w 1280575"/>
                  <a:gd name="connsiteY39" fmla="*/ 281958 h 1239749"/>
                  <a:gd name="connsiteX40" fmla="*/ 677240 w 1280575"/>
                  <a:gd name="connsiteY40" fmla="*/ 182347 h 1239749"/>
                  <a:gd name="connsiteX41" fmla="*/ 675313 w 1280575"/>
                  <a:gd name="connsiteY41" fmla="*/ 167023 h 1239749"/>
                  <a:gd name="connsiteX42" fmla="*/ 675313 w 1280575"/>
                  <a:gd name="connsiteY42" fmla="*/ 167023 h 1239749"/>
                  <a:gd name="connsiteX43" fmla="*/ 675313 w 1280575"/>
                  <a:gd name="connsiteY43" fmla="*/ 168938 h 1239749"/>
                  <a:gd name="connsiteX44" fmla="*/ 665675 w 1280575"/>
                  <a:gd name="connsiteY44" fmla="*/ 153614 h 1239749"/>
                  <a:gd name="connsiteX45" fmla="*/ 669530 w 1280575"/>
                  <a:gd name="connsiteY45" fmla="*/ 88484 h 1239749"/>
                  <a:gd name="connsiteX46" fmla="*/ 669530 w 1280575"/>
                  <a:gd name="connsiteY46" fmla="*/ 86568 h 1239749"/>
                  <a:gd name="connsiteX47" fmla="*/ 671457 w 1280575"/>
                  <a:gd name="connsiteY47" fmla="*/ 75075 h 1239749"/>
                  <a:gd name="connsiteX48" fmla="*/ 675313 w 1280575"/>
                  <a:gd name="connsiteY48" fmla="*/ 52088 h 1239749"/>
                  <a:gd name="connsiteX49" fmla="*/ 675313 w 1280575"/>
                  <a:gd name="connsiteY49" fmla="*/ 40594 h 1239749"/>
                  <a:gd name="connsiteX50" fmla="*/ 675313 w 1280575"/>
                  <a:gd name="connsiteY50" fmla="*/ 40594 h 1239749"/>
                  <a:gd name="connsiteX51" fmla="*/ 642544 w 1280575"/>
                  <a:gd name="connsiteY51" fmla="*/ 367 h 1239749"/>
                  <a:gd name="connsiteX52" fmla="*/ 609775 w 1280575"/>
                  <a:gd name="connsiteY52" fmla="*/ 13776 h 1239749"/>
                  <a:gd name="connsiteX53" fmla="*/ 598209 w 1280575"/>
                  <a:gd name="connsiteY53" fmla="*/ 40594 h 1239749"/>
                  <a:gd name="connsiteX54" fmla="*/ 598209 w 1280575"/>
                  <a:gd name="connsiteY54" fmla="*/ 40594 h 1239749"/>
                  <a:gd name="connsiteX55" fmla="*/ 598209 w 1280575"/>
                  <a:gd name="connsiteY55" fmla="*/ 50172 h 1239749"/>
                  <a:gd name="connsiteX56" fmla="*/ 602064 w 1280575"/>
                  <a:gd name="connsiteY56" fmla="*/ 73159 h 1239749"/>
                  <a:gd name="connsiteX57" fmla="*/ 603992 w 1280575"/>
                  <a:gd name="connsiteY57" fmla="*/ 84653 h 1239749"/>
                  <a:gd name="connsiteX58" fmla="*/ 603992 w 1280575"/>
                  <a:gd name="connsiteY58" fmla="*/ 86568 h 1239749"/>
                  <a:gd name="connsiteX59" fmla="*/ 607847 w 1280575"/>
                  <a:gd name="connsiteY59" fmla="*/ 151698 h 1239749"/>
                  <a:gd name="connsiteX60" fmla="*/ 598209 w 1280575"/>
                  <a:gd name="connsiteY60" fmla="*/ 167023 h 1239749"/>
                  <a:gd name="connsiteX61" fmla="*/ 598209 w 1280575"/>
                  <a:gd name="connsiteY61" fmla="*/ 170854 h 1239749"/>
                  <a:gd name="connsiteX62" fmla="*/ 598209 w 1280575"/>
                  <a:gd name="connsiteY62" fmla="*/ 170854 h 1239749"/>
                  <a:gd name="connsiteX63" fmla="*/ 596281 w 1280575"/>
                  <a:gd name="connsiteY63" fmla="*/ 186179 h 1239749"/>
                  <a:gd name="connsiteX64" fmla="*/ 530743 w 1280575"/>
                  <a:gd name="connsiteY64" fmla="*/ 195757 h 1239749"/>
                  <a:gd name="connsiteX65" fmla="*/ 293650 w 1280575"/>
                  <a:gd name="connsiteY65" fmla="*/ 329847 h 1239749"/>
                  <a:gd name="connsiteX66" fmla="*/ 282084 w 1280575"/>
                  <a:gd name="connsiteY66" fmla="*/ 322185 h 1239749"/>
                  <a:gd name="connsiteX67" fmla="*/ 280157 w 1280575"/>
                  <a:gd name="connsiteY67" fmla="*/ 322185 h 1239749"/>
                  <a:gd name="connsiteX68" fmla="*/ 272446 w 1280575"/>
                  <a:gd name="connsiteY68" fmla="*/ 324101 h 1239749"/>
                  <a:gd name="connsiteX69" fmla="*/ 260881 w 1280575"/>
                  <a:gd name="connsiteY69" fmla="*/ 320269 h 1239749"/>
                  <a:gd name="connsiteX70" fmla="*/ 212691 w 1280575"/>
                  <a:gd name="connsiteY70" fmla="*/ 276211 h 1239749"/>
                  <a:gd name="connsiteX71" fmla="*/ 212691 w 1280575"/>
                  <a:gd name="connsiteY71" fmla="*/ 276211 h 1239749"/>
                  <a:gd name="connsiteX72" fmla="*/ 204981 w 1280575"/>
                  <a:gd name="connsiteY72" fmla="*/ 268549 h 1239749"/>
                  <a:gd name="connsiteX73" fmla="*/ 189560 w 1280575"/>
                  <a:gd name="connsiteY73" fmla="*/ 251308 h 1239749"/>
                  <a:gd name="connsiteX74" fmla="*/ 183777 w 1280575"/>
                  <a:gd name="connsiteY74" fmla="*/ 247477 h 1239749"/>
                  <a:gd name="connsiteX75" fmla="*/ 181850 w 1280575"/>
                  <a:gd name="connsiteY75" fmla="*/ 245562 h 1239749"/>
                  <a:gd name="connsiteX76" fmla="*/ 181850 w 1280575"/>
                  <a:gd name="connsiteY76" fmla="*/ 245562 h 1239749"/>
                  <a:gd name="connsiteX77" fmla="*/ 154864 w 1280575"/>
                  <a:gd name="connsiteY77" fmla="*/ 235984 h 1239749"/>
                  <a:gd name="connsiteX78" fmla="*/ 127877 w 1280575"/>
                  <a:gd name="connsiteY78" fmla="*/ 249393 h 1239749"/>
                  <a:gd name="connsiteX79" fmla="*/ 135588 w 1280575"/>
                  <a:gd name="connsiteY79" fmla="*/ 303029 h 1239749"/>
                  <a:gd name="connsiteX80" fmla="*/ 135588 w 1280575"/>
                  <a:gd name="connsiteY80" fmla="*/ 303029 h 1239749"/>
                  <a:gd name="connsiteX81" fmla="*/ 137515 w 1280575"/>
                  <a:gd name="connsiteY81" fmla="*/ 304945 h 1239749"/>
                  <a:gd name="connsiteX82" fmla="*/ 143298 w 1280575"/>
                  <a:gd name="connsiteY82" fmla="*/ 308776 h 1239749"/>
                  <a:gd name="connsiteX83" fmla="*/ 164501 w 1280575"/>
                  <a:gd name="connsiteY83" fmla="*/ 320269 h 1239749"/>
                  <a:gd name="connsiteX84" fmla="*/ 176067 w 1280575"/>
                  <a:gd name="connsiteY84" fmla="*/ 326016 h 1239749"/>
                  <a:gd name="connsiteX85" fmla="*/ 176067 w 1280575"/>
                  <a:gd name="connsiteY85" fmla="*/ 326016 h 1239749"/>
                  <a:gd name="connsiteX86" fmla="*/ 230039 w 1280575"/>
                  <a:gd name="connsiteY86" fmla="*/ 364328 h 1239749"/>
                  <a:gd name="connsiteX87" fmla="*/ 235822 w 1280575"/>
                  <a:gd name="connsiteY87" fmla="*/ 381568 h 1239749"/>
                  <a:gd name="connsiteX88" fmla="*/ 235822 w 1280575"/>
                  <a:gd name="connsiteY88" fmla="*/ 379653 h 1239749"/>
                  <a:gd name="connsiteX89" fmla="*/ 235822 w 1280575"/>
                  <a:gd name="connsiteY89" fmla="*/ 379653 h 1239749"/>
                  <a:gd name="connsiteX90" fmla="*/ 247388 w 1280575"/>
                  <a:gd name="connsiteY90" fmla="*/ 391146 h 1239749"/>
                  <a:gd name="connsiteX91" fmla="*/ 241605 w 1280575"/>
                  <a:gd name="connsiteY91" fmla="*/ 400724 h 1239749"/>
                  <a:gd name="connsiteX92" fmla="*/ 174139 w 1280575"/>
                  <a:gd name="connsiteY92" fmla="*/ 714880 h 1239749"/>
                  <a:gd name="connsiteX93" fmla="*/ 158719 w 1280575"/>
                  <a:gd name="connsiteY93" fmla="*/ 718711 h 1239749"/>
                  <a:gd name="connsiteX94" fmla="*/ 158719 w 1280575"/>
                  <a:gd name="connsiteY94" fmla="*/ 718711 h 1239749"/>
                  <a:gd name="connsiteX95" fmla="*/ 156791 w 1280575"/>
                  <a:gd name="connsiteY95" fmla="*/ 720626 h 1239749"/>
                  <a:gd name="connsiteX96" fmla="*/ 143298 w 1280575"/>
                  <a:gd name="connsiteY96" fmla="*/ 734035 h 1239749"/>
                  <a:gd name="connsiteX97" fmla="*/ 77760 w 1280575"/>
                  <a:gd name="connsiteY97" fmla="*/ 745529 h 1239749"/>
                  <a:gd name="connsiteX98" fmla="*/ 77760 w 1280575"/>
                  <a:gd name="connsiteY98" fmla="*/ 745529 h 1239749"/>
                  <a:gd name="connsiteX99" fmla="*/ 66194 w 1280575"/>
                  <a:gd name="connsiteY99" fmla="*/ 747445 h 1239749"/>
                  <a:gd name="connsiteX100" fmla="*/ 43063 w 1280575"/>
                  <a:gd name="connsiteY100" fmla="*/ 749360 h 1239749"/>
                  <a:gd name="connsiteX101" fmla="*/ 35353 w 1280575"/>
                  <a:gd name="connsiteY101" fmla="*/ 751276 h 1239749"/>
                  <a:gd name="connsiteX102" fmla="*/ 31498 w 1280575"/>
                  <a:gd name="connsiteY102" fmla="*/ 753191 h 1239749"/>
                  <a:gd name="connsiteX103" fmla="*/ 31498 w 1280575"/>
                  <a:gd name="connsiteY103" fmla="*/ 753191 h 1239749"/>
                  <a:gd name="connsiteX104" fmla="*/ 656 w 1280575"/>
                  <a:gd name="connsiteY104" fmla="*/ 797250 h 1239749"/>
                  <a:gd name="connsiteX105" fmla="*/ 656 w 1280575"/>
                  <a:gd name="connsiteY105" fmla="*/ 797250 h 1239749"/>
                  <a:gd name="connsiteX106" fmla="*/ 39208 w 1280575"/>
                  <a:gd name="connsiteY106" fmla="*/ 824068 h 1239749"/>
                  <a:gd name="connsiteX107" fmla="*/ 48846 w 1280575"/>
                  <a:gd name="connsiteY107" fmla="*/ 822152 h 1239749"/>
                  <a:gd name="connsiteX108" fmla="*/ 48846 w 1280575"/>
                  <a:gd name="connsiteY108" fmla="*/ 822152 h 1239749"/>
                  <a:gd name="connsiteX109" fmla="*/ 50774 w 1280575"/>
                  <a:gd name="connsiteY109" fmla="*/ 820237 h 1239749"/>
                  <a:gd name="connsiteX110" fmla="*/ 58484 w 1280575"/>
                  <a:gd name="connsiteY110" fmla="*/ 820237 h 1239749"/>
                  <a:gd name="connsiteX111" fmla="*/ 79688 w 1280575"/>
                  <a:gd name="connsiteY111" fmla="*/ 812574 h 1239749"/>
                  <a:gd name="connsiteX112" fmla="*/ 91253 w 1280575"/>
                  <a:gd name="connsiteY112" fmla="*/ 808743 h 1239749"/>
                  <a:gd name="connsiteX113" fmla="*/ 93181 w 1280575"/>
                  <a:gd name="connsiteY113" fmla="*/ 808743 h 1239749"/>
                  <a:gd name="connsiteX114" fmla="*/ 156791 w 1280575"/>
                  <a:gd name="connsiteY114" fmla="*/ 791503 h 1239749"/>
                  <a:gd name="connsiteX115" fmla="*/ 158719 w 1280575"/>
                  <a:gd name="connsiteY115" fmla="*/ 791503 h 1239749"/>
                  <a:gd name="connsiteX116" fmla="*/ 174139 w 1280575"/>
                  <a:gd name="connsiteY116" fmla="*/ 797250 h 1239749"/>
                  <a:gd name="connsiteX117" fmla="*/ 176067 w 1280575"/>
                  <a:gd name="connsiteY117" fmla="*/ 799165 h 1239749"/>
                  <a:gd name="connsiteX118" fmla="*/ 176067 w 1280575"/>
                  <a:gd name="connsiteY118" fmla="*/ 799165 h 1239749"/>
                  <a:gd name="connsiteX119" fmla="*/ 193415 w 1280575"/>
                  <a:gd name="connsiteY119" fmla="*/ 797250 h 1239749"/>
                  <a:gd name="connsiteX120" fmla="*/ 351478 w 1280575"/>
                  <a:gd name="connsiteY120" fmla="*/ 1021373 h 1239749"/>
                  <a:gd name="connsiteX121" fmla="*/ 403522 w 1280575"/>
                  <a:gd name="connsiteY121" fmla="*/ 1055854 h 1239749"/>
                  <a:gd name="connsiteX122" fmla="*/ 393885 w 1280575"/>
                  <a:gd name="connsiteY122" fmla="*/ 1069263 h 1239749"/>
                  <a:gd name="connsiteX123" fmla="*/ 393885 w 1280575"/>
                  <a:gd name="connsiteY123" fmla="*/ 1069263 h 1239749"/>
                  <a:gd name="connsiteX124" fmla="*/ 395812 w 1280575"/>
                  <a:gd name="connsiteY124" fmla="*/ 1071178 h 1239749"/>
                  <a:gd name="connsiteX125" fmla="*/ 397740 w 1280575"/>
                  <a:gd name="connsiteY125" fmla="*/ 1090334 h 1239749"/>
                  <a:gd name="connsiteX126" fmla="*/ 366898 w 1280575"/>
                  <a:gd name="connsiteY126" fmla="*/ 1145886 h 1239749"/>
                  <a:gd name="connsiteX127" fmla="*/ 366898 w 1280575"/>
                  <a:gd name="connsiteY127" fmla="*/ 1147801 h 1239749"/>
                  <a:gd name="connsiteX128" fmla="*/ 359188 w 1280575"/>
                  <a:gd name="connsiteY128" fmla="*/ 1157379 h 1239749"/>
                  <a:gd name="connsiteX129" fmla="*/ 345695 w 1280575"/>
                  <a:gd name="connsiteY129" fmla="*/ 1176535 h 1239749"/>
                  <a:gd name="connsiteX130" fmla="*/ 341840 w 1280575"/>
                  <a:gd name="connsiteY130" fmla="*/ 1182282 h 1239749"/>
                  <a:gd name="connsiteX131" fmla="*/ 339912 w 1280575"/>
                  <a:gd name="connsiteY131" fmla="*/ 1184198 h 1239749"/>
                  <a:gd name="connsiteX132" fmla="*/ 339912 w 1280575"/>
                  <a:gd name="connsiteY132" fmla="*/ 1184198 h 1239749"/>
                  <a:gd name="connsiteX133" fmla="*/ 355333 w 1280575"/>
                  <a:gd name="connsiteY133" fmla="*/ 1235918 h 1239749"/>
                  <a:gd name="connsiteX134" fmla="*/ 368826 w 1280575"/>
                  <a:gd name="connsiteY134" fmla="*/ 1239750 h 1239749"/>
                  <a:gd name="connsiteX135" fmla="*/ 405450 w 1280575"/>
                  <a:gd name="connsiteY135" fmla="*/ 1216762 h 1239749"/>
                  <a:gd name="connsiteX136" fmla="*/ 405450 w 1280575"/>
                  <a:gd name="connsiteY136" fmla="*/ 1216762 h 1239749"/>
                  <a:gd name="connsiteX137" fmla="*/ 407378 w 1280575"/>
                  <a:gd name="connsiteY137" fmla="*/ 1214847 h 1239749"/>
                  <a:gd name="connsiteX138" fmla="*/ 411233 w 1280575"/>
                  <a:gd name="connsiteY138" fmla="*/ 1209100 h 1239749"/>
                  <a:gd name="connsiteX139" fmla="*/ 418943 w 1280575"/>
                  <a:gd name="connsiteY139" fmla="*/ 1188029 h 1239749"/>
                  <a:gd name="connsiteX140" fmla="*/ 422798 w 1280575"/>
                  <a:gd name="connsiteY140" fmla="*/ 1176535 h 1239749"/>
                  <a:gd name="connsiteX141" fmla="*/ 422798 w 1280575"/>
                  <a:gd name="connsiteY141" fmla="*/ 1176535 h 1239749"/>
                  <a:gd name="connsiteX142" fmla="*/ 447857 w 1280575"/>
                  <a:gd name="connsiteY142" fmla="*/ 1117152 h 1239749"/>
                  <a:gd name="connsiteX143" fmla="*/ 463278 w 1280575"/>
                  <a:gd name="connsiteY143" fmla="*/ 1105659 h 1239749"/>
                  <a:gd name="connsiteX144" fmla="*/ 465205 w 1280575"/>
                  <a:gd name="connsiteY144" fmla="*/ 1103743 h 1239749"/>
                  <a:gd name="connsiteX145" fmla="*/ 465205 w 1280575"/>
                  <a:gd name="connsiteY145" fmla="*/ 1103743 h 1239749"/>
                  <a:gd name="connsiteX146" fmla="*/ 472916 w 1280575"/>
                  <a:gd name="connsiteY146" fmla="*/ 1088418 h 1239749"/>
                  <a:gd name="connsiteX147" fmla="*/ 640616 w 1280575"/>
                  <a:gd name="connsiteY147" fmla="*/ 1119068 h 1239749"/>
                  <a:gd name="connsiteX148" fmla="*/ 744706 w 1280575"/>
                  <a:gd name="connsiteY148" fmla="*/ 1105659 h 1239749"/>
                  <a:gd name="connsiteX149" fmla="*/ 806389 w 1280575"/>
                  <a:gd name="connsiteY149" fmla="*/ 1088418 h 1239749"/>
                  <a:gd name="connsiteX150" fmla="*/ 814099 w 1280575"/>
                  <a:gd name="connsiteY150" fmla="*/ 1101827 h 1239749"/>
                  <a:gd name="connsiteX151" fmla="*/ 814099 w 1280575"/>
                  <a:gd name="connsiteY151" fmla="*/ 1101827 h 1239749"/>
                  <a:gd name="connsiteX152" fmla="*/ 816027 w 1280575"/>
                  <a:gd name="connsiteY152" fmla="*/ 1103743 h 1239749"/>
                  <a:gd name="connsiteX153" fmla="*/ 831447 w 1280575"/>
                  <a:gd name="connsiteY153" fmla="*/ 1115237 h 1239749"/>
                  <a:gd name="connsiteX154" fmla="*/ 856506 w 1280575"/>
                  <a:gd name="connsiteY154" fmla="*/ 1174620 h 1239749"/>
                  <a:gd name="connsiteX155" fmla="*/ 856506 w 1280575"/>
                  <a:gd name="connsiteY155" fmla="*/ 1176535 h 1239749"/>
                  <a:gd name="connsiteX156" fmla="*/ 860361 w 1280575"/>
                  <a:gd name="connsiteY156" fmla="*/ 1188029 h 1239749"/>
                  <a:gd name="connsiteX157" fmla="*/ 868071 w 1280575"/>
                  <a:gd name="connsiteY157" fmla="*/ 1209100 h 1239749"/>
                  <a:gd name="connsiteX158" fmla="*/ 871927 w 1280575"/>
                  <a:gd name="connsiteY158" fmla="*/ 1214847 h 1239749"/>
                  <a:gd name="connsiteX159" fmla="*/ 873854 w 1280575"/>
                  <a:gd name="connsiteY159" fmla="*/ 1216762 h 1239749"/>
                  <a:gd name="connsiteX160" fmla="*/ 873854 w 1280575"/>
                  <a:gd name="connsiteY160" fmla="*/ 1216762 h 1239749"/>
                  <a:gd name="connsiteX161" fmla="*/ 910478 w 1280575"/>
                  <a:gd name="connsiteY161" fmla="*/ 1239750 h 1239749"/>
                  <a:gd name="connsiteX162" fmla="*/ 925899 w 1280575"/>
                  <a:gd name="connsiteY162" fmla="*/ 1235918 h 1239749"/>
                  <a:gd name="connsiteX163" fmla="*/ 943247 w 1280575"/>
                  <a:gd name="connsiteY163" fmla="*/ 1214847 h 1239749"/>
                  <a:gd name="connsiteX164" fmla="*/ 941320 w 1280575"/>
                  <a:gd name="connsiteY164" fmla="*/ 1186113 h 1239749"/>
                  <a:gd name="connsiteX165" fmla="*/ 941320 w 1280575"/>
                  <a:gd name="connsiteY165" fmla="*/ 1186113 h 1239749"/>
                  <a:gd name="connsiteX166" fmla="*/ 939392 w 1280575"/>
                  <a:gd name="connsiteY166" fmla="*/ 1184198 h 1239749"/>
                  <a:gd name="connsiteX167" fmla="*/ 935537 w 1280575"/>
                  <a:gd name="connsiteY167" fmla="*/ 1178451 h 1239749"/>
                  <a:gd name="connsiteX168" fmla="*/ 922044 w 1280575"/>
                  <a:gd name="connsiteY168" fmla="*/ 1159295 h 1239749"/>
                  <a:gd name="connsiteX169" fmla="*/ 914334 w 1280575"/>
                  <a:gd name="connsiteY169" fmla="*/ 1149717 h 1239749"/>
                  <a:gd name="connsiteX170" fmla="*/ 914334 w 1280575"/>
                  <a:gd name="connsiteY170" fmla="*/ 1145886 h 1239749"/>
                  <a:gd name="connsiteX171" fmla="*/ 883492 w 1280575"/>
                  <a:gd name="connsiteY171" fmla="*/ 1090334 h 1239749"/>
                  <a:gd name="connsiteX172" fmla="*/ 885420 w 1280575"/>
                  <a:gd name="connsiteY172" fmla="*/ 1071178 h 1239749"/>
                  <a:gd name="connsiteX173" fmla="*/ 887347 w 1280575"/>
                  <a:gd name="connsiteY173" fmla="*/ 1069263 h 1239749"/>
                  <a:gd name="connsiteX174" fmla="*/ 887347 w 1280575"/>
                  <a:gd name="connsiteY174" fmla="*/ 1069263 h 1239749"/>
                  <a:gd name="connsiteX175" fmla="*/ 881565 w 1280575"/>
                  <a:gd name="connsiteY175" fmla="*/ 1053938 h 1239749"/>
                  <a:gd name="connsiteX176" fmla="*/ 1089744 w 1280575"/>
                  <a:gd name="connsiteY176" fmla="*/ 793419 h 1239749"/>
                  <a:gd name="connsiteX177" fmla="*/ 1105165 w 1280575"/>
                  <a:gd name="connsiteY177" fmla="*/ 795334 h 1239749"/>
                  <a:gd name="connsiteX178" fmla="*/ 1105165 w 1280575"/>
                  <a:gd name="connsiteY178" fmla="*/ 795334 h 1239749"/>
                  <a:gd name="connsiteX179" fmla="*/ 1107093 w 1280575"/>
                  <a:gd name="connsiteY179" fmla="*/ 793419 h 1239749"/>
                  <a:gd name="connsiteX180" fmla="*/ 1122513 w 1280575"/>
                  <a:gd name="connsiteY180" fmla="*/ 787672 h 1239749"/>
                  <a:gd name="connsiteX181" fmla="*/ 1124441 w 1280575"/>
                  <a:gd name="connsiteY181" fmla="*/ 787672 h 1239749"/>
                  <a:gd name="connsiteX182" fmla="*/ 1186124 w 1280575"/>
                  <a:gd name="connsiteY182" fmla="*/ 804912 h 1239749"/>
                  <a:gd name="connsiteX183" fmla="*/ 1188051 w 1280575"/>
                  <a:gd name="connsiteY183" fmla="*/ 804912 h 1239749"/>
                  <a:gd name="connsiteX184" fmla="*/ 1199617 w 1280575"/>
                  <a:gd name="connsiteY184" fmla="*/ 808743 h 1239749"/>
                  <a:gd name="connsiteX185" fmla="*/ 1220820 w 1280575"/>
                  <a:gd name="connsiteY185" fmla="*/ 818321 h 1239749"/>
                  <a:gd name="connsiteX186" fmla="*/ 1228531 w 1280575"/>
                  <a:gd name="connsiteY186" fmla="*/ 820237 h 1239749"/>
                  <a:gd name="connsiteX187" fmla="*/ 1232386 w 1280575"/>
                  <a:gd name="connsiteY187" fmla="*/ 822152 h 1239749"/>
                  <a:gd name="connsiteX188" fmla="*/ 1232386 w 1280575"/>
                  <a:gd name="connsiteY188" fmla="*/ 822152 h 1239749"/>
                  <a:gd name="connsiteX189" fmla="*/ 1242024 w 1280575"/>
                  <a:gd name="connsiteY189" fmla="*/ 824068 h 1239749"/>
                  <a:gd name="connsiteX190" fmla="*/ 1280576 w 1280575"/>
                  <a:gd name="connsiteY190" fmla="*/ 797250 h 1239749"/>
                  <a:gd name="connsiteX191" fmla="*/ 1245879 w 1280575"/>
                  <a:gd name="connsiteY191" fmla="*/ 757022 h 1239749"/>
                  <a:gd name="connsiteX192" fmla="*/ 688806 w 1280575"/>
                  <a:gd name="connsiteY192" fmla="*/ 697639 h 1239749"/>
                  <a:gd name="connsiteX193" fmla="*/ 636761 w 1280575"/>
                  <a:gd name="connsiteY193" fmla="*/ 722542 h 1239749"/>
                  <a:gd name="connsiteX194" fmla="*/ 584716 w 1280575"/>
                  <a:gd name="connsiteY194" fmla="*/ 697639 h 1239749"/>
                  <a:gd name="connsiteX195" fmla="*/ 571223 w 1280575"/>
                  <a:gd name="connsiteY195" fmla="*/ 642087 h 1239749"/>
                  <a:gd name="connsiteX196" fmla="*/ 607847 w 1280575"/>
                  <a:gd name="connsiteY196" fmla="*/ 596113 h 1239749"/>
                  <a:gd name="connsiteX197" fmla="*/ 665675 w 1280575"/>
                  <a:gd name="connsiteY197" fmla="*/ 596113 h 1239749"/>
                  <a:gd name="connsiteX198" fmla="*/ 702299 w 1280575"/>
                  <a:gd name="connsiteY198" fmla="*/ 642087 h 1239749"/>
                  <a:gd name="connsiteX199" fmla="*/ 688806 w 1280575"/>
                  <a:gd name="connsiteY199" fmla="*/ 697639 h 1239749"/>
                  <a:gd name="connsiteX200" fmla="*/ 1003003 w 1280575"/>
                  <a:gd name="connsiteY200" fmla="*/ 573126 h 1239749"/>
                  <a:gd name="connsiteX201" fmla="*/ 1010713 w 1280575"/>
                  <a:gd name="connsiteY201" fmla="*/ 693808 h 1239749"/>
                  <a:gd name="connsiteX202" fmla="*/ 827592 w 1280575"/>
                  <a:gd name="connsiteY202" fmla="*/ 642087 h 1239749"/>
                  <a:gd name="connsiteX203" fmla="*/ 827592 w 1280575"/>
                  <a:gd name="connsiteY203" fmla="*/ 642087 h 1239749"/>
                  <a:gd name="connsiteX204" fmla="*/ 804461 w 1280575"/>
                  <a:gd name="connsiteY204" fmla="*/ 603776 h 1239749"/>
                  <a:gd name="connsiteX205" fmla="*/ 812171 w 1280575"/>
                  <a:gd name="connsiteY205" fmla="*/ 590367 h 1239749"/>
                  <a:gd name="connsiteX206" fmla="*/ 956741 w 1280575"/>
                  <a:gd name="connsiteY206" fmla="*/ 460107 h 1239749"/>
                  <a:gd name="connsiteX207" fmla="*/ 1003003 w 1280575"/>
                  <a:gd name="connsiteY207" fmla="*/ 573126 h 1239749"/>
                  <a:gd name="connsiteX208" fmla="*/ 898913 w 1280575"/>
                  <a:gd name="connsiteY208" fmla="*/ 389230 h 1239749"/>
                  <a:gd name="connsiteX209" fmla="*/ 740851 w 1280575"/>
                  <a:gd name="connsiteY209" fmla="*/ 500334 h 1239749"/>
                  <a:gd name="connsiteX210" fmla="*/ 698444 w 1280575"/>
                  <a:gd name="connsiteY210" fmla="*/ 492672 h 1239749"/>
                  <a:gd name="connsiteX211" fmla="*/ 692661 w 1280575"/>
                  <a:gd name="connsiteY211" fmla="*/ 479263 h 1239749"/>
                  <a:gd name="connsiteX212" fmla="*/ 681095 w 1280575"/>
                  <a:gd name="connsiteY212" fmla="*/ 285789 h 1239749"/>
                  <a:gd name="connsiteX213" fmla="*/ 898913 w 1280575"/>
                  <a:gd name="connsiteY213" fmla="*/ 389230 h 1239749"/>
                  <a:gd name="connsiteX214" fmla="*/ 898913 w 1280575"/>
                  <a:gd name="connsiteY214" fmla="*/ 389230 h 1239749"/>
                  <a:gd name="connsiteX215" fmla="*/ 550019 w 1280575"/>
                  <a:gd name="connsiteY215" fmla="*/ 291536 h 1239749"/>
                  <a:gd name="connsiteX216" fmla="*/ 588571 w 1280575"/>
                  <a:gd name="connsiteY216" fmla="*/ 283873 h 1239749"/>
                  <a:gd name="connsiteX217" fmla="*/ 578933 w 1280575"/>
                  <a:gd name="connsiteY217" fmla="*/ 475432 h 1239749"/>
                  <a:gd name="connsiteX218" fmla="*/ 578933 w 1280575"/>
                  <a:gd name="connsiteY218" fmla="*/ 475432 h 1239749"/>
                  <a:gd name="connsiteX219" fmla="*/ 546164 w 1280575"/>
                  <a:gd name="connsiteY219" fmla="*/ 506081 h 1239749"/>
                  <a:gd name="connsiteX220" fmla="*/ 530743 w 1280575"/>
                  <a:gd name="connsiteY220" fmla="*/ 502250 h 1239749"/>
                  <a:gd name="connsiteX221" fmla="*/ 370753 w 1280575"/>
                  <a:gd name="connsiteY221" fmla="*/ 389230 h 1239749"/>
                  <a:gd name="connsiteX222" fmla="*/ 550019 w 1280575"/>
                  <a:gd name="connsiteY222" fmla="*/ 291536 h 1239749"/>
                  <a:gd name="connsiteX223" fmla="*/ 314853 w 1280575"/>
                  <a:gd name="connsiteY223" fmla="*/ 460107 h 1239749"/>
                  <a:gd name="connsiteX224" fmla="*/ 457495 w 1280575"/>
                  <a:gd name="connsiteY224" fmla="*/ 586536 h 1239749"/>
                  <a:gd name="connsiteX225" fmla="*/ 457495 w 1280575"/>
                  <a:gd name="connsiteY225" fmla="*/ 586536 h 1239749"/>
                  <a:gd name="connsiteX226" fmla="*/ 461350 w 1280575"/>
                  <a:gd name="connsiteY226" fmla="*/ 630594 h 1239749"/>
                  <a:gd name="connsiteX227" fmla="*/ 445929 w 1280575"/>
                  <a:gd name="connsiteY227" fmla="*/ 640172 h 1239749"/>
                  <a:gd name="connsiteX228" fmla="*/ 258953 w 1280575"/>
                  <a:gd name="connsiteY228" fmla="*/ 693808 h 1239749"/>
                  <a:gd name="connsiteX229" fmla="*/ 314853 w 1280575"/>
                  <a:gd name="connsiteY229" fmla="*/ 460107 h 1239749"/>
                  <a:gd name="connsiteX230" fmla="*/ 282084 w 1280575"/>
                  <a:gd name="connsiteY230" fmla="*/ 783841 h 1239749"/>
                  <a:gd name="connsiteX231" fmla="*/ 472916 w 1280575"/>
                  <a:gd name="connsiteY231" fmla="*/ 751276 h 1239749"/>
                  <a:gd name="connsiteX232" fmla="*/ 505685 w 1280575"/>
                  <a:gd name="connsiteY232" fmla="*/ 776178 h 1239749"/>
                  <a:gd name="connsiteX233" fmla="*/ 503757 w 1280575"/>
                  <a:gd name="connsiteY233" fmla="*/ 795334 h 1239749"/>
                  <a:gd name="connsiteX234" fmla="*/ 503757 w 1280575"/>
                  <a:gd name="connsiteY234" fmla="*/ 795334 h 1239749"/>
                  <a:gd name="connsiteX235" fmla="*/ 430509 w 1280575"/>
                  <a:gd name="connsiteY235" fmla="*/ 971568 h 1239749"/>
                  <a:gd name="connsiteX236" fmla="*/ 282084 w 1280575"/>
                  <a:gd name="connsiteY236" fmla="*/ 783841 h 1239749"/>
                  <a:gd name="connsiteX237" fmla="*/ 719647 w 1280575"/>
                  <a:gd name="connsiteY237" fmla="*/ 1021373 h 1239749"/>
                  <a:gd name="connsiteX238" fmla="*/ 636761 w 1280575"/>
                  <a:gd name="connsiteY238" fmla="*/ 1030951 h 1239749"/>
                  <a:gd name="connsiteX239" fmla="*/ 515323 w 1280575"/>
                  <a:gd name="connsiteY239" fmla="*/ 1011795 h 1239749"/>
                  <a:gd name="connsiteX240" fmla="*/ 609775 w 1280575"/>
                  <a:gd name="connsiteY240" fmla="*/ 841308 h 1239749"/>
                  <a:gd name="connsiteX241" fmla="*/ 648326 w 1280575"/>
                  <a:gd name="connsiteY241" fmla="*/ 833646 h 1239749"/>
                  <a:gd name="connsiteX242" fmla="*/ 663747 w 1280575"/>
                  <a:gd name="connsiteY242" fmla="*/ 847055 h 1239749"/>
                  <a:gd name="connsiteX243" fmla="*/ 663747 w 1280575"/>
                  <a:gd name="connsiteY243" fmla="*/ 847055 h 1239749"/>
                  <a:gd name="connsiteX244" fmla="*/ 756271 w 1280575"/>
                  <a:gd name="connsiteY244" fmla="*/ 1013711 h 1239749"/>
                  <a:gd name="connsiteX245" fmla="*/ 719647 w 1280575"/>
                  <a:gd name="connsiteY245" fmla="*/ 1021373 h 1239749"/>
                  <a:gd name="connsiteX246" fmla="*/ 954813 w 1280575"/>
                  <a:gd name="connsiteY246" fmla="*/ 854717 h 1239749"/>
                  <a:gd name="connsiteX247" fmla="*/ 839158 w 1280575"/>
                  <a:gd name="connsiteY247" fmla="*/ 969652 h 1239749"/>
                  <a:gd name="connsiteX248" fmla="*/ 763982 w 1280575"/>
                  <a:gd name="connsiteY248" fmla="*/ 789587 h 1239749"/>
                  <a:gd name="connsiteX249" fmla="*/ 781330 w 1280575"/>
                  <a:gd name="connsiteY249" fmla="*/ 753191 h 1239749"/>
                  <a:gd name="connsiteX250" fmla="*/ 798678 w 1280575"/>
                  <a:gd name="connsiteY250" fmla="*/ 749360 h 1239749"/>
                  <a:gd name="connsiteX251" fmla="*/ 991437 w 1280575"/>
                  <a:gd name="connsiteY251" fmla="*/ 781925 h 1239749"/>
                  <a:gd name="connsiteX252" fmla="*/ 954813 w 1280575"/>
                  <a:gd name="connsiteY252" fmla="*/ 854717 h 123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1280575" h="1239749">
                    <a:moveTo>
                      <a:pt x="1245879" y="757022"/>
                    </a:moveTo>
                    <a:lnTo>
                      <a:pt x="1245879" y="757022"/>
                    </a:lnTo>
                    <a:cubicBezTo>
                      <a:pt x="1243951" y="757022"/>
                      <a:pt x="1242024" y="757022"/>
                      <a:pt x="1242024" y="755107"/>
                    </a:cubicBezTo>
                    <a:cubicBezTo>
                      <a:pt x="1242024" y="753191"/>
                      <a:pt x="1238169" y="753191"/>
                      <a:pt x="1234313" y="753191"/>
                    </a:cubicBezTo>
                    <a:cubicBezTo>
                      <a:pt x="1226603" y="751276"/>
                      <a:pt x="1218893" y="751276"/>
                      <a:pt x="1211182" y="751276"/>
                    </a:cubicBezTo>
                    <a:cubicBezTo>
                      <a:pt x="1207327" y="751276"/>
                      <a:pt x="1203472" y="751276"/>
                      <a:pt x="1199617" y="749360"/>
                    </a:cubicBezTo>
                    <a:lnTo>
                      <a:pt x="1197689" y="749360"/>
                    </a:lnTo>
                    <a:cubicBezTo>
                      <a:pt x="1176486" y="747445"/>
                      <a:pt x="1153355" y="743613"/>
                      <a:pt x="1132151" y="737867"/>
                    </a:cubicBezTo>
                    <a:cubicBezTo>
                      <a:pt x="1126368" y="735951"/>
                      <a:pt x="1120586" y="730204"/>
                      <a:pt x="1118658" y="724458"/>
                    </a:cubicBezTo>
                    <a:cubicBezTo>
                      <a:pt x="1120586" y="724458"/>
                      <a:pt x="1118658" y="724458"/>
                      <a:pt x="1118658" y="724458"/>
                    </a:cubicBezTo>
                    <a:lnTo>
                      <a:pt x="1118658" y="724458"/>
                    </a:lnTo>
                    <a:lnTo>
                      <a:pt x="1103237" y="720626"/>
                    </a:lnTo>
                    <a:cubicBezTo>
                      <a:pt x="1110948" y="665075"/>
                      <a:pt x="1107093" y="607607"/>
                      <a:pt x="1095527" y="552055"/>
                    </a:cubicBezTo>
                    <a:cubicBezTo>
                      <a:pt x="1082034" y="496503"/>
                      <a:pt x="1058903" y="442867"/>
                      <a:pt x="1028061" y="394977"/>
                    </a:cubicBezTo>
                    <a:lnTo>
                      <a:pt x="1039627" y="383484"/>
                    </a:lnTo>
                    <a:lnTo>
                      <a:pt x="1039627" y="383484"/>
                    </a:lnTo>
                    <a:lnTo>
                      <a:pt x="1039627" y="381568"/>
                    </a:lnTo>
                    <a:cubicBezTo>
                      <a:pt x="1039627" y="375821"/>
                      <a:pt x="1041554" y="368159"/>
                      <a:pt x="1045410" y="364328"/>
                    </a:cubicBezTo>
                    <a:cubicBezTo>
                      <a:pt x="1062758" y="349003"/>
                      <a:pt x="1080106" y="337510"/>
                      <a:pt x="1099382" y="326016"/>
                    </a:cubicBezTo>
                    <a:lnTo>
                      <a:pt x="1099382" y="326016"/>
                    </a:lnTo>
                    <a:cubicBezTo>
                      <a:pt x="1103237" y="324101"/>
                      <a:pt x="1107093" y="322185"/>
                      <a:pt x="1110948" y="320269"/>
                    </a:cubicBezTo>
                    <a:cubicBezTo>
                      <a:pt x="1118658" y="316438"/>
                      <a:pt x="1124441" y="312607"/>
                      <a:pt x="1132151" y="308776"/>
                    </a:cubicBezTo>
                    <a:cubicBezTo>
                      <a:pt x="1134079" y="306860"/>
                      <a:pt x="1136006" y="306860"/>
                      <a:pt x="1137934" y="304945"/>
                    </a:cubicBezTo>
                    <a:cubicBezTo>
                      <a:pt x="1139861" y="303029"/>
                      <a:pt x="1137934" y="303029"/>
                      <a:pt x="1137934" y="301114"/>
                    </a:cubicBezTo>
                    <a:lnTo>
                      <a:pt x="1137934" y="301114"/>
                    </a:lnTo>
                    <a:cubicBezTo>
                      <a:pt x="1155282" y="287705"/>
                      <a:pt x="1159137" y="264718"/>
                      <a:pt x="1145644" y="247477"/>
                    </a:cubicBezTo>
                    <a:cubicBezTo>
                      <a:pt x="1139861" y="239815"/>
                      <a:pt x="1128296" y="234068"/>
                      <a:pt x="1118658" y="234068"/>
                    </a:cubicBezTo>
                    <a:cubicBezTo>
                      <a:pt x="1109020" y="234068"/>
                      <a:pt x="1099382" y="237899"/>
                      <a:pt x="1091672" y="243646"/>
                    </a:cubicBezTo>
                    <a:lnTo>
                      <a:pt x="1091672" y="243646"/>
                    </a:lnTo>
                    <a:lnTo>
                      <a:pt x="1089744" y="245562"/>
                    </a:lnTo>
                    <a:cubicBezTo>
                      <a:pt x="1087817" y="247477"/>
                      <a:pt x="1085889" y="249393"/>
                      <a:pt x="1083961" y="249393"/>
                    </a:cubicBezTo>
                    <a:cubicBezTo>
                      <a:pt x="1078179" y="255140"/>
                      <a:pt x="1072396" y="260886"/>
                      <a:pt x="1068541" y="266633"/>
                    </a:cubicBezTo>
                    <a:cubicBezTo>
                      <a:pt x="1066613" y="270464"/>
                      <a:pt x="1062758" y="272380"/>
                      <a:pt x="1060830" y="274295"/>
                    </a:cubicBezTo>
                    <a:lnTo>
                      <a:pt x="1060830" y="274295"/>
                    </a:lnTo>
                    <a:cubicBezTo>
                      <a:pt x="1047337" y="289620"/>
                      <a:pt x="1029989" y="304945"/>
                      <a:pt x="1012641" y="316438"/>
                    </a:cubicBezTo>
                    <a:cubicBezTo>
                      <a:pt x="1008785" y="318354"/>
                      <a:pt x="1004930" y="320269"/>
                      <a:pt x="1001075" y="320269"/>
                    </a:cubicBezTo>
                    <a:cubicBezTo>
                      <a:pt x="999148" y="320269"/>
                      <a:pt x="995292" y="320269"/>
                      <a:pt x="993365" y="318354"/>
                    </a:cubicBezTo>
                    <a:lnTo>
                      <a:pt x="991437" y="318354"/>
                    </a:lnTo>
                    <a:lnTo>
                      <a:pt x="976016" y="327932"/>
                    </a:lnTo>
                    <a:cubicBezTo>
                      <a:pt x="960596" y="312607"/>
                      <a:pt x="943247" y="297282"/>
                      <a:pt x="927827" y="281958"/>
                    </a:cubicBezTo>
                    <a:cubicBezTo>
                      <a:pt x="856506" y="226406"/>
                      <a:pt x="767837" y="191925"/>
                      <a:pt x="677240" y="182347"/>
                    </a:cubicBezTo>
                    <a:lnTo>
                      <a:pt x="675313" y="167023"/>
                    </a:lnTo>
                    <a:lnTo>
                      <a:pt x="675313" y="167023"/>
                    </a:lnTo>
                    <a:lnTo>
                      <a:pt x="675313" y="168938"/>
                    </a:lnTo>
                    <a:cubicBezTo>
                      <a:pt x="669530" y="165107"/>
                      <a:pt x="667602" y="159360"/>
                      <a:pt x="665675" y="153614"/>
                    </a:cubicBezTo>
                    <a:cubicBezTo>
                      <a:pt x="665675" y="132542"/>
                      <a:pt x="665675" y="111471"/>
                      <a:pt x="669530" y="88484"/>
                    </a:cubicBezTo>
                    <a:lnTo>
                      <a:pt x="669530" y="86568"/>
                    </a:lnTo>
                    <a:cubicBezTo>
                      <a:pt x="669530" y="82737"/>
                      <a:pt x="671457" y="78906"/>
                      <a:pt x="671457" y="75075"/>
                    </a:cubicBezTo>
                    <a:cubicBezTo>
                      <a:pt x="673385" y="67412"/>
                      <a:pt x="673385" y="59750"/>
                      <a:pt x="675313" y="52088"/>
                    </a:cubicBezTo>
                    <a:lnTo>
                      <a:pt x="675313" y="40594"/>
                    </a:lnTo>
                    <a:lnTo>
                      <a:pt x="675313" y="40594"/>
                    </a:lnTo>
                    <a:cubicBezTo>
                      <a:pt x="677240" y="21438"/>
                      <a:pt x="661819" y="2283"/>
                      <a:pt x="642544" y="367"/>
                    </a:cubicBezTo>
                    <a:cubicBezTo>
                      <a:pt x="630978" y="-1549"/>
                      <a:pt x="619412" y="4198"/>
                      <a:pt x="609775" y="13776"/>
                    </a:cubicBezTo>
                    <a:cubicBezTo>
                      <a:pt x="602064" y="21438"/>
                      <a:pt x="598209" y="31016"/>
                      <a:pt x="598209" y="40594"/>
                    </a:cubicBezTo>
                    <a:lnTo>
                      <a:pt x="598209" y="40594"/>
                    </a:lnTo>
                    <a:lnTo>
                      <a:pt x="598209" y="50172"/>
                    </a:lnTo>
                    <a:cubicBezTo>
                      <a:pt x="598209" y="57835"/>
                      <a:pt x="600137" y="65497"/>
                      <a:pt x="602064" y="73159"/>
                    </a:cubicBezTo>
                    <a:cubicBezTo>
                      <a:pt x="603992" y="76990"/>
                      <a:pt x="603992" y="80822"/>
                      <a:pt x="603992" y="84653"/>
                    </a:cubicBezTo>
                    <a:lnTo>
                      <a:pt x="603992" y="86568"/>
                    </a:lnTo>
                    <a:cubicBezTo>
                      <a:pt x="607847" y="107640"/>
                      <a:pt x="607847" y="128711"/>
                      <a:pt x="607847" y="151698"/>
                    </a:cubicBezTo>
                    <a:cubicBezTo>
                      <a:pt x="605919" y="157445"/>
                      <a:pt x="603992" y="163192"/>
                      <a:pt x="598209" y="167023"/>
                    </a:cubicBezTo>
                    <a:lnTo>
                      <a:pt x="598209" y="170854"/>
                    </a:lnTo>
                    <a:lnTo>
                      <a:pt x="598209" y="170854"/>
                    </a:lnTo>
                    <a:lnTo>
                      <a:pt x="596281" y="186179"/>
                    </a:lnTo>
                    <a:cubicBezTo>
                      <a:pt x="575078" y="188094"/>
                      <a:pt x="553874" y="191925"/>
                      <a:pt x="530743" y="195757"/>
                    </a:cubicBezTo>
                    <a:cubicBezTo>
                      <a:pt x="440147" y="214912"/>
                      <a:pt x="357260" y="262802"/>
                      <a:pt x="293650" y="329847"/>
                    </a:cubicBezTo>
                    <a:lnTo>
                      <a:pt x="282084" y="322185"/>
                    </a:lnTo>
                    <a:lnTo>
                      <a:pt x="280157" y="322185"/>
                    </a:lnTo>
                    <a:cubicBezTo>
                      <a:pt x="278229" y="322185"/>
                      <a:pt x="276302" y="324101"/>
                      <a:pt x="272446" y="324101"/>
                    </a:cubicBezTo>
                    <a:cubicBezTo>
                      <a:pt x="268591" y="324101"/>
                      <a:pt x="264736" y="322185"/>
                      <a:pt x="260881" y="320269"/>
                    </a:cubicBezTo>
                    <a:cubicBezTo>
                      <a:pt x="243533" y="306860"/>
                      <a:pt x="226184" y="291536"/>
                      <a:pt x="212691" y="276211"/>
                    </a:cubicBezTo>
                    <a:lnTo>
                      <a:pt x="212691" y="276211"/>
                    </a:lnTo>
                    <a:cubicBezTo>
                      <a:pt x="210764" y="272380"/>
                      <a:pt x="206908" y="270464"/>
                      <a:pt x="204981" y="268549"/>
                    </a:cubicBezTo>
                    <a:cubicBezTo>
                      <a:pt x="199198" y="262802"/>
                      <a:pt x="195343" y="257055"/>
                      <a:pt x="189560" y="251308"/>
                    </a:cubicBezTo>
                    <a:cubicBezTo>
                      <a:pt x="187633" y="249393"/>
                      <a:pt x="185705" y="249393"/>
                      <a:pt x="183777" y="247477"/>
                    </a:cubicBezTo>
                    <a:cubicBezTo>
                      <a:pt x="181850" y="245562"/>
                      <a:pt x="181850" y="245562"/>
                      <a:pt x="181850" y="245562"/>
                    </a:cubicBezTo>
                    <a:lnTo>
                      <a:pt x="181850" y="245562"/>
                    </a:lnTo>
                    <a:cubicBezTo>
                      <a:pt x="174139" y="239815"/>
                      <a:pt x="164501" y="235984"/>
                      <a:pt x="154864" y="235984"/>
                    </a:cubicBezTo>
                    <a:cubicBezTo>
                      <a:pt x="143298" y="235984"/>
                      <a:pt x="133660" y="239815"/>
                      <a:pt x="127877" y="249393"/>
                    </a:cubicBezTo>
                    <a:cubicBezTo>
                      <a:pt x="116312" y="266633"/>
                      <a:pt x="120167" y="289620"/>
                      <a:pt x="135588" y="303029"/>
                    </a:cubicBezTo>
                    <a:lnTo>
                      <a:pt x="135588" y="303029"/>
                    </a:lnTo>
                    <a:cubicBezTo>
                      <a:pt x="137515" y="303029"/>
                      <a:pt x="137515" y="304945"/>
                      <a:pt x="137515" y="304945"/>
                    </a:cubicBezTo>
                    <a:cubicBezTo>
                      <a:pt x="137515" y="304945"/>
                      <a:pt x="141370" y="308776"/>
                      <a:pt x="143298" y="308776"/>
                    </a:cubicBezTo>
                    <a:cubicBezTo>
                      <a:pt x="149081" y="312607"/>
                      <a:pt x="156791" y="316438"/>
                      <a:pt x="164501" y="320269"/>
                    </a:cubicBezTo>
                    <a:cubicBezTo>
                      <a:pt x="168357" y="322185"/>
                      <a:pt x="172212" y="324101"/>
                      <a:pt x="176067" y="326016"/>
                    </a:cubicBezTo>
                    <a:lnTo>
                      <a:pt x="176067" y="326016"/>
                    </a:lnTo>
                    <a:cubicBezTo>
                      <a:pt x="195343" y="337510"/>
                      <a:pt x="214619" y="349003"/>
                      <a:pt x="230039" y="364328"/>
                    </a:cubicBezTo>
                    <a:cubicBezTo>
                      <a:pt x="233895" y="368159"/>
                      <a:pt x="237750" y="375821"/>
                      <a:pt x="235822" y="381568"/>
                    </a:cubicBezTo>
                    <a:lnTo>
                      <a:pt x="235822" y="379653"/>
                    </a:lnTo>
                    <a:lnTo>
                      <a:pt x="235822" y="379653"/>
                    </a:lnTo>
                    <a:lnTo>
                      <a:pt x="247388" y="391146"/>
                    </a:lnTo>
                    <a:cubicBezTo>
                      <a:pt x="245460" y="394977"/>
                      <a:pt x="243533" y="396893"/>
                      <a:pt x="241605" y="400724"/>
                    </a:cubicBezTo>
                    <a:cubicBezTo>
                      <a:pt x="181850" y="494588"/>
                      <a:pt x="156791" y="605691"/>
                      <a:pt x="174139" y="714880"/>
                    </a:cubicBezTo>
                    <a:lnTo>
                      <a:pt x="158719" y="718711"/>
                    </a:lnTo>
                    <a:lnTo>
                      <a:pt x="158719" y="718711"/>
                    </a:lnTo>
                    <a:cubicBezTo>
                      <a:pt x="158719" y="720626"/>
                      <a:pt x="156791" y="720626"/>
                      <a:pt x="156791" y="720626"/>
                    </a:cubicBezTo>
                    <a:cubicBezTo>
                      <a:pt x="154864" y="726373"/>
                      <a:pt x="149081" y="730204"/>
                      <a:pt x="143298" y="734035"/>
                    </a:cubicBezTo>
                    <a:cubicBezTo>
                      <a:pt x="122094" y="739782"/>
                      <a:pt x="100891" y="743613"/>
                      <a:pt x="77760" y="745529"/>
                    </a:cubicBezTo>
                    <a:lnTo>
                      <a:pt x="77760" y="745529"/>
                    </a:lnTo>
                    <a:cubicBezTo>
                      <a:pt x="73905" y="745529"/>
                      <a:pt x="70050" y="745529"/>
                      <a:pt x="66194" y="747445"/>
                    </a:cubicBezTo>
                    <a:cubicBezTo>
                      <a:pt x="58484" y="747445"/>
                      <a:pt x="50774" y="749360"/>
                      <a:pt x="43063" y="749360"/>
                    </a:cubicBezTo>
                    <a:cubicBezTo>
                      <a:pt x="41136" y="749360"/>
                      <a:pt x="39208" y="751276"/>
                      <a:pt x="35353" y="751276"/>
                    </a:cubicBezTo>
                    <a:cubicBezTo>
                      <a:pt x="33425" y="751276"/>
                      <a:pt x="33425" y="751276"/>
                      <a:pt x="31498" y="753191"/>
                    </a:cubicBezTo>
                    <a:lnTo>
                      <a:pt x="31498" y="753191"/>
                    </a:lnTo>
                    <a:cubicBezTo>
                      <a:pt x="10294" y="757022"/>
                      <a:pt x="-3199" y="776178"/>
                      <a:pt x="656" y="797250"/>
                    </a:cubicBezTo>
                    <a:cubicBezTo>
                      <a:pt x="656" y="797250"/>
                      <a:pt x="656" y="797250"/>
                      <a:pt x="656" y="797250"/>
                    </a:cubicBezTo>
                    <a:cubicBezTo>
                      <a:pt x="4512" y="814490"/>
                      <a:pt x="21860" y="825983"/>
                      <a:pt x="39208" y="824068"/>
                    </a:cubicBezTo>
                    <a:cubicBezTo>
                      <a:pt x="43063" y="824068"/>
                      <a:pt x="44991" y="824068"/>
                      <a:pt x="48846" y="822152"/>
                    </a:cubicBezTo>
                    <a:lnTo>
                      <a:pt x="48846" y="822152"/>
                    </a:lnTo>
                    <a:cubicBezTo>
                      <a:pt x="50774" y="822152"/>
                      <a:pt x="50774" y="822152"/>
                      <a:pt x="50774" y="820237"/>
                    </a:cubicBezTo>
                    <a:cubicBezTo>
                      <a:pt x="50774" y="818321"/>
                      <a:pt x="56556" y="820237"/>
                      <a:pt x="58484" y="820237"/>
                    </a:cubicBezTo>
                    <a:cubicBezTo>
                      <a:pt x="66194" y="818321"/>
                      <a:pt x="73905" y="814490"/>
                      <a:pt x="79688" y="812574"/>
                    </a:cubicBezTo>
                    <a:cubicBezTo>
                      <a:pt x="83543" y="810659"/>
                      <a:pt x="87398" y="808743"/>
                      <a:pt x="91253" y="808743"/>
                    </a:cubicBezTo>
                    <a:lnTo>
                      <a:pt x="93181" y="808743"/>
                    </a:lnTo>
                    <a:cubicBezTo>
                      <a:pt x="114384" y="801081"/>
                      <a:pt x="133660" y="795334"/>
                      <a:pt x="156791" y="791503"/>
                    </a:cubicBezTo>
                    <a:lnTo>
                      <a:pt x="158719" y="791503"/>
                    </a:lnTo>
                    <a:cubicBezTo>
                      <a:pt x="164501" y="791503"/>
                      <a:pt x="170284" y="793419"/>
                      <a:pt x="174139" y="797250"/>
                    </a:cubicBezTo>
                    <a:cubicBezTo>
                      <a:pt x="176067" y="797250"/>
                      <a:pt x="176067" y="799165"/>
                      <a:pt x="176067" y="799165"/>
                    </a:cubicBezTo>
                    <a:lnTo>
                      <a:pt x="176067" y="799165"/>
                    </a:lnTo>
                    <a:lnTo>
                      <a:pt x="193415" y="797250"/>
                    </a:lnTo>
                    <a:cubicBezTo>
                      <a:pt x="222329" y="885367"/>
                      <a:pt x="276302" y="963905"/>
                      <a:pt x="351478" y="1021373"/>
                    </a:cubicBezTo>
                    <a:cubicBezTo>
                      <a:pt x="368826" y="1034782"/>
                      <a:pt x="384247" y="1046276"/>
                      <a:pt x="403522" y="1055854"/>
                    </a:cubicBezTo>
                    <a:lnTo>
                      <a:pt x="393885" y="1069263"/>
                    </a:lnTo>
                    <a:lnTo>
                      <a:pt x="393885" y="1069263"/>
                    </a:lnTo>
                    <a:cubicBezTo>
                      <a:pt x="393885" y="1071178"/>
                      <a:pt x="395812" y="1071178"/>
                      <a:pt x="395812" y="1071178"/>
                    </a:cubicBezTo>
                    <a:cubicBezTo>
                      <a:pt x="399667" y="1076925"/>
                      <a:pt x="399667" y="1084587"/>
                      <a:pt x="397740" y="1090334"/>
                    </a:cubicBezTo>
                    <a:cubicBezTo>
                      <a:pt x="390029" y="1109490"/>
                      <a:pt x="378464" y="1128646"/>
                      <a:pt x="366898" y="1145886"/>
                    </a:cubicBezTo>
                    <a:lnTo>
                      <a:pt x="366898" y="1147801"/>
                    </a:lnTo>
                    <a:cubicBezTo>
                      <a:pt x="364971" y="1151633"/>
                      <a:pt x="363043" y="1153548"/>
                      <a:pt x="359188" y="1157379"/>
                    </a:cubicBezTo>
                    <a:cubicBezTo>
                      <a:pt x="355333" y="1161211"/>
                      <a:pt x="351478" y="1168873"/>
                      <a:pt x="345695" y="1176535"/>
                    </a:cubicBezTo>
                    <a:cubicBezTo>
                      <a:pt x="343767" y="1178451"/>
                      <a:pt x="343767" y="1180366"/>
                      <a:pt x="341840" y="1182282"/>
                    </a:cubicBezTo>
                    <a:cubicBezTo>
                      <a:pt x="341840" y="1182282"/>
                      <a:pt x="341840" y="1184198"/>
                      <a:pt x="339912" y="1184198"/>
                    </a:cubicBezTo>
                    <a:lnTo>
                      <a:pt x="339912" y="1184198"/>
                    </a:lnTo>
                    <a:cubicBezTo>
                      <a:pt x="330274" y="1203353"/>
                      <a:pt x="337984" y="1226340"/>
                      <a:pt x="355333" y="1235918"/>
                    </a:cubicBezTo>
                    <a:cubicBezTo>
                      <a:pt x="359188" y="1237834"/>
                      <a:pt x="364971" y="1239750"/>
                      <a:pt x="368826" y="1239750"/>
                    </a:cubicBezTo>
                    <a:cubicBezTo>
                      <a:pt x="384247" y="1239750"/>
                      <a:pt x="397740" y="1230172"/>
                      <a:pt x="405450" y="1216762"/>
                    </a:cubicBezTo>
                    <a:lnTo>
                      <a:pt x="405450" y="1216762"/>
                    </a:lnTo>
                    <a:cubicBezTo>
                      <a:pt x="405450" y="1216762"/>
                      <a:pt x="405450" y="1214847"/>
                      <a:pt x="407378" y="1214847"/>
                    </a:cubicBezTo>
                    <a:cubicBezTo>
                      <a:pt x="407378" y="1212931"/>
                      <a:pt x="409305" y="1211016"/>
                      <a:pt x="411233" y="1209100"/>
                    </a:cubicBezTo>
                    <a:cubicBezTo>
                      <a:pt x="413160" y="1201438"/>
                      <a:pt x="417016" y="1195691"/>
                      <a:pt x="418943" y="1188029"/>
                    </a:cubicBezTo>
                    <a:lnTo>
                      <a:pt x="422798" y="1176535"/>
                    </a:lnTo>
                    <a:lnTo>
                      <a:pt x="422798" y="1176535"/>
                    </a:lnTo>
                    <a:cubicBezTo>
                      <a:pt x="428581" y="1155464"/>
                      <a:pt x="438219" y="1136308"/>
                      <a:pt x="447857" y="1117152"/>
                    </a:cubicBezTo>
                    <a:cubicBezTo>
                      <a:pt x="451712" y="1111405"/>
                      <a:pt x="457495" y="1107574"/>
                      <a:pt x="463278" y="1105659"/>
                    </a:cubicBezTo>
                    <a:cubicBezTo>
                      <a:pt x="465205" y="1105659"/>
                      <a:pt x="465205" y="1105659"/>
                      <a:pt x="465205" y="1103743"/>
                    </a:cubicBezTo>
                    <a:lnTo>
                      <a:pt x="465205" y="1103743"/>
                    </a:lnTo>
                    <a:lnTo>
                      <a:pt x="472916" y="1088418"/>
                    </a:lnTo>
                    <a:cubicBezTo>
                      <a:pt x="526888" y="1109490"/>
                      <a:pt x="582788" y="1119068"/>
                      <a:pt x="640616" y="1119068"/>
                    </a:cubicBezTo>
                    <a:cubicBezTo>
                      <a:pt x="675313" y="1119068"/>
                      <a:pt x="710009" y="1115237"/>
                      <a:pt x="744706" y="1105659"/>
                    </a:cubicBezTo>
                    <a:cubicBezTo>
                      <a:pt x="765909" y="1101827"/>
                      <a:pt x="787113" y="1094165"/>
                      <a:pt x="806389" y="1088418"/>
                    </a:cubicBezTo>
                    <a:lnTo>
                      <a:pt x="814099" y="1101827"/>
                    </a:lnTo>
                    <a:lnTo>
                      <a:pt x="814099" y="1101827"/>
                    </a:lnTo>
                    <a:cubicBezTo>
                      <a:pt x="816027" y="1101827"/>
                      <a:pt x="816027" y="1101827"/>
                      <a:pt x="816027" y="1103743"/>
                    </a:cubicBezTo>
                    <a:cubicBezTo>
                      <a:pt x="821809" y="1105659"/>
                      <a:pt x="827592" y="1109490"/>
                      <a:pt x="831447" y="1115237"/>
                    </a:cubicBezTo>
                    <a:cubicBezTo>
                      <a:pt x="841085" y="1134392"/>
                      <a:pt x="850723" y="1153548"/>
                      <a:pt x="856506" y="1174620"/>
                    </a:cubicBezTo>
                    <a:lnTo>
                      <a:pt x="856506" y="1176535"/>
                    </a:lnTo>
                    <a:lnTo>
                      <a:pt x="860361" y="1188029"/>
                    </a:lnTo>
                    <a:cubicBezTo>
                      <a:pt x="862289" y="1195691"/>
                      <a:pt x="864216" y="1203353"/>
                      <a:pt x="868071" y="1209100"/>
                    </a:cubicBezTo>
                    <a:cubicBezTo>
                      <a:pt x="869999" y="1211016"/>
                      <a:pt x="869999" y="1212931"/>
                      <a:pt x="871927" y="1214847"/>
                    </a:cubicBezTo>
                    <a:cubicBezTo>
                      <a:pt x="871927" y="1214847"/>
                      <a:pt x="871927" y="1216762"/>
                      <a:pt x="873854" y="1216762"/>
                    </a:cubicBezTo>
                    <a:lnTo>
                      <a:pt x="873854" y="1216762"/>
                    </a:lnTo>
                    <a:cubicBezTo>
                      <a:pt x="881565" y="1230172"/>
                      <a:pt x="895058" y="1239750"/>
                      <a:pt x="910478" y="1239750"/>
                    </a:cubicBezTo>
                    <a:cubicBezTo>
                      <a:pt x="916261" y="1239750"/>
                      <a:pt x="920116" y="1237834"/>
                      <a:pt x="925899" y="1235918"/>
                    </a:cubicBezTo>
                    <a:cubicBezTo>
                      <a:pt x="933609" y="1232087"/>
                      <a:pt x="941320" y="1224425"/>
                      <a:pt x="943247" y="1214847"/>
                    </a:cubicBezTo>
                    <a:cubicBezTo>
                      <a:pt x="945175" y="1205269"/>
                      <a:pt x="945175" y="1195691"/>
                      <a:pt x="941320" y="1186113"/>
                    </a:cubicBezTo>
                    <a:lnTo>
                      <a:pt x="941320" y="1186113"/>
                    </a:lnTo>
                    <a:cubicBezTo>
                      <a:pt x="941320" y="1184198"/>
                      <a:pt x="939392" y="1184198"/>
                      <a:pt x="939392" y="1184198"/>
                    </a:cubicBezTo>
                    <a:cubicBezTo>
                      <a:pt x="939392" y="1182282"/>
                      <a:pt x="937465" y="1180366"/>
                      <a:pt x="935537" y="1178451"/>
                    </a:cubicBezTo>
                    <a:cubicBezTo>
                      <a:pt x="931682" y="1170789"/>
                      <a:pt x="927827" y="1165042"/>
                      <a:pt x="922044" y="1159295"/>
                    </a:cubicBezTo>
                    <a:cubicBezTo>
                      <a:pt x="920116" y="1155464"/>
                      <a:pt x="918189" y="1153548"/>
                      <a:pt x="914334" y="1149717"/>
                    </a:cubicBezTo>
                    <a:lnTo>
                      <a:pt x="914334" y="1145886"/>
                    </a:lnTo>
                    <a:cubicBezTo>
                      <a:pt x="900840" y="1128646"/>
                      <a:pt x="891202" y="1109490"/>
                      <a:pt x="883492" y="1090334"/>
                    </a:cubicBezTo>
                    <a:cubicBezTo>
                      <a:pt x="881565" y="1084587"/>
                      <a:pt x="881565" y="1076925"/>
                      <a:pt x="885420" y="1071178"/>
                    </a:cubicBezTo>
                    <a:cubicBezTo>
                      <a:pt x="885420" y="1069263"/>
                      <a:pt x="887347" y="1069263"/>
                      <a:pt x="887347" y="1069263"/>
                    </a:cubicBezTo>
                    <a:lnTo>
                      <a:pt x="887347" y="1069263"/>
                    </a:lnTo>
                    <a:lnTo>
                      <a:pt x="881565" y="1053938"/>
                    </a:lnTo>
                    <a:cubicBezTo>
                      <a:pt x="979872" y="994555"/>
                      <a:pt x="1055048" y="902607"/>
                      <a:pt x="1089744" y="793419"/>
                    </a:cubicBezTo>
                    <a:lnTo>
                      <a:pt x="1105165" y="795334"/>
                    </a:lnTo>
                    <a:lnTo>
                      <a:pt x="1105165" y="795334"/>
                    </a:lnTo>
                    <a:cubicBezTo>
                      <a:pt x="1107093" y="795334"/>
                      <a:pt x="1107093" y="793419"/>
                      <a:pt x="1107093" y="793419"/>
                    </a:cubicBezTo>
                    <a:cubicBezTo>
                      <a:pt x="1110948" y="789587"/>
                      <a:pt x="1116730" y="787672"/>
                      <a:pt x="1122513" y="787672"/>
                    </a:cubicBezTo>
                    <a:lnTo>
                      <a:pt x="1124441" y="787672"/>
                    </a:lnTo>
                    <a:cubicBezTo>
                      <a:pt x="1145644" y="791503"/>
                      <a:pt x="1166848" y="797250"/>
                      <a:pt x="1186124" y="804912"/>
                    </a:cubicBezTo>
                    <a:lnTo>
                      <a:pt x="1188051" y="804912"/>
                    </a:lnTo>
                    <a:cubicBezTo>
                      <a:pt x="1191906" y="806828"/>
                      <a:pt x="1195762" y="808743"/>
                      <a:pt x="1199617" y="808743"/>
                    </a:cubicBezTo>
                    <a:cubicBezTo>
                      <a:pt x="1207327" y="812574"/>
                      <a:pt x="1213110" y="816406"/>
                      <a:pt x="1220820" y="818321"/>
                    </a:cubicBezTo>
                    <a:cubicBezTo>
                      <a:pt x="1222748" y="818321"/>
                      <a:pt x="1224675" y="820237"/>
                      <a:pt x="1228531" y="820237"/>
                    </a:cubicBezTo>
                    <a:cubicBezTo>
                      <a:pt x="1230458" y="820237"/>
                      <a:pt x="1230458" y="820237"/>
                      <a:pt x="1232386" y="822152"/>
                    </a:cubicBezTo>
                    <a:lnTo>
                      <a:pt x="1232386" y="822152"/>
                    </a:lnTo>
                    <a:cubicBezTo>
                      <a:pt x="1236241" y="824068"/>
                      <a:pt x="1238169" y="824068"/>
                      <a:pt x="1242024" y="824068"/>
                    </a:cubicBezTo>
                    <a:cubicBezTo>
                      <a:pt x="1259372" y="824068"/>
                      <a:pt x="1274793" y="812574"/>
                      <a:pt x="1280576" y="797250"/>
                    </a:cubicBezTo>
                    <a:cubicBezTo>
                      <a:pt x="1278648" y="776178"/>
                      <a:pt x="1263227" y="760854"/>
                      <a:pt x="1245879" y="757022"/>
                    </a:cubicBezTo>
                    <a:close/>
                    <a:moveTo>
                      <a:pt x="688806" y="697639"/>
                    </a:moveTo>
                    <a:lnTo>
                      <a:pt x="636761" y="722542"/>
                    </a:lnTo>
                    <a:lnTo>
                      <a:pt x="584716" y="697639"/>
                    </a:lnTo>
                    <a:lnTo>
                      <a:pt x="571223" y="642087"/>
                    </a:lnTo>
                    <a:lnTo>
                      <a:pt x="607847" y="596113"/>
                    </a:lnTo>
                    <a:lnTo>
                      <a:pt x="665675" y="596113"/>
                    </a:lnTo>
                    <a:lnTo>
                      <a:pt x="702299" y="642087"/>
                    </a:lnTo>
                    <a:lnTo>
                      <a:pt x="688806" y="697639"/>
                    </a:lnTo>
                    <a:close/>
                    <a:moveTo>
                      <a:pt x="1003003" y="573126"/>
                    </a:moveTo>
                    <a:cubicBezTo>
                      <a:pt x="1012641" y="613354"/>
                      <a:pt x="1014568" y="653581"/>
                      <a:pt x="1010713" y="693808"/>
                    </a:cubicBezTo>
                    <a:lnTo>
                      <a:pt x="827592" y="642087"/>
                    </a:lnTo>
                    <a:lnTo>
                      <a:pt x="827592" y="642087"/>
                    </a:lnTo>
                    <a:cubicBezTo>
                      <a:pt x="810244" y="638256"/>
                      <a:pt x="800606" y="621016"/>
                      <a:pt x="804461" y="603776"/>
                    </a:cubicBezTo>
                    <a:cubicBezTo>
                      <a:pt x="806389" y="598029"/>
                      <a:pt x="808316" y="594198"/>
                      <a:pt x="812171" y="590367"/>
                    </a:cubicBezTo>
                    <a:lnTo>
                      <a:pt x="956741" y="460107"/>
                    </a:lnTo>
                    <a:cubicBezTo>
                      <a:pt x="977944" y="494588"/>
                      <a:pt x="993365" y="532899"/>
                      <a:pt x="1003003" y="573126"/>
                    </a:cubicBezTo>
                    <a:close/>
                    <a:moveTo>
                      <a:pt x="898913" y="389230"/>
                    </a:moveTo>
                    <a:lnTo>
                      <a:pt x="740851" y="500334"/>
                    </a:lnTo>
                    <a:cubicBezTo>
                      <a:pt x="727357" y="507997"/>
                      <a:pt x="708082" y="506081"/>
                      <a:pt x="698444" y="492672"/>
                    </a:cubicBezTo>
                    <a:cubicBezTo>
                      <a:pt x="694588" y="488841"/>
                      <a:pt x="692661" y="485010"/>
                      <a:pt x="692661" y="479263"/>
                    </a:cubicBezTo>
                    <a:lnTo>
                      <a:pt x="681095" y="285789"/>
                    </a:lnTo>
                    <a:cubicBezTo>
                      <a:pt x="765909" y="295367"/>
                      <a:pt x="841085" y="331763"/>
                      <a:pt x="898913" y="389230"/>
                    </a:cubicBezTo>
                    <a:lnTo>
                      <a:pt x="898913" y="389230"/>
                    </a:lnTo>
                    <a:close/>
                    <a:moveTo>
                      <a:pt x="550019" y="291536"/>
                    </a:moveTo>
                    <a:lnTo>
                      <a:pt x="588571" y="283873"/>
                    </a:lnTo>
                    <a:lnTo>
                      <a:pt x="578933" y="475432"/>
                    </a:lnTo>
                    <a:lnTo>
                      <a:pt x="578933" y="475432"/>
                    </a:lnTo>
                    <a:cubicBezTo>
                      <a:pt x="578933" y="492672"/>
                      <a:pt x="563512" y="506081"/>
                      <a:pt x="546164" y="506081"/>
                    </a:cubicBezTo>
                    <a:cubicBezTo>
                      <a:pt x="540381" y="506081"/>
                      <a:pt x="536526" y="504165"/>
                      <a:pt x="530743" y="502250"/>
                    </a:cubicBezTo>
                    <a:lnTo>
                      <a:pt x="370753" y="389230"/>
                    </a:lnTo>
                    <a:cubicBezTo>
                      <a:pt x="420871" y="341341"/>
                      <a:pt x="482554" y="306860"/>
                      <a:pt x="550019" y="291536"/>
                    </a:cubicBezTo>
                    <a:close/>
                    <a:moveTo>
                      <a:pt x="314853" y="460107"/>
                    </a:moveTo>
                    <a:lnTo>
                      <a:pt x="457495" y="586536"/>
                    </a:lnTo>
                    <a:lnTo>
                      <a:pt x="457495" y="586536"/>
                    </a:lnTo>
                    <a:cubicBezTo>
                      <a:pt x="470988" y="598029"/>
                      <a:pt x="472916" y="617185"/>
                      <a:pt x="461350" y="630594"/>
                    </a:cubicBezTo>
                    <a:cubicBezTo>
                      <a:pt x="457495" y="636341"/>
                      <a:pt x="453640" y="638256"/>
                      <a:pt x="445929" y="640172"/>
                    </a:cubicBezTo>
                    <a:lnTo>
                      <a:pt x="258953" y="693808"/>
                    </a:lnTo>
                    <a:cubicBezTo>
                      <a:pt x="253171" y="613354"/>
                      <a:pt x="272446" y="530984"/>
                      <a:pt x="314853" y="460107"/>
                    </a:cubicBezTo>
                    <a:close/>
                    <a:moveTo>
                      <a:pt x="282084" y="783841"/>
                    </a:moveTo>
                    <a:lnTo>
                      <a:pt x="472916" y="751276"/>
                    </a:lnTo>
                    <a:cubicBezTo>
                      <a:pt x="488336" y="751276"/>
                      <a:pt x="503757" y="760854"/>
                      <a:pt x="505685" y="776178"/>
                    </a:cubicBezTo>
                    <a:cubicBezTo>
                      <a:pt x="507612" y="781925"/>
                      <a:pt x="507612" y="789587"/>
                      <a:pt x="503757" y="795334"/>
                    </a:cubicBezTo>
                    <a:lnTo>
                      <a:pt x="503757" y="795334"/>
                    </a:lnTo>
                    <a:lnTo>
                      <a:pt x="430509" y="971568"/>
                    </a:lnTo>
                    <a:cubicBezTo>
                      <a:pt x="363043" y="927509"/>
                      <a:pt x="309071" y="860464"/>
                      <a:pt x="282084" y="783841"/>
                    </a:cubicBezTo>
                    <a:close/>
                    <a:moveTo>
                      <a:pt x="719647" y="1021373"/>
                    </a:moveTo>
                    <a:cubicBezTo>
                      <a:pt x="692661" y="1027120"/>
                      <a:pt x="665675" y="1030951"/>
                      <a:pt x="636761" y="1030951"/>
                    </a:cubicBezTo>
                    <a:cubicBezTo>
                      <a:pt x="596281" y="1030951"/>
                      <a:pt x="553874" y="1023289"/>
                      <a:pt x="515323" y="1011795"/>
                    </a:cubicBezTo>
                    <a:lnTo>
                      <a:pt x="609775" y="841308"/>
                    </a:lnTo>
                    <a:cubicBezTo>
                      <a:pt x="619412" y="829815"/>
                      <a:pt x="634833" y="825983"/>
                      <a:pt x="648326" y="833646"/>
                    </a:cubicBezTo>
                    <a:cubicBezTo>
                      <a:pt x="654109" y="837477"/>
                      <a:pt x="657964" y="841308"/>
                      <a:pt x="663747" y="847055"/>
                    </a:cubicBezTo>
                    <a:lnTo>
                      <a:pt x="663747" y="847055"/>
                    </a:lnTo>
                    <a:lnTo>
                      <a:pt x="756271" y="1013711"/>
                    </a:lnTo>
                    <a:cubicBezTo>
                      <a:pt x="744706" y="1015626"/>
                      <a:pt x="733140" y="1017542"/>
                      <a:pt x="719647" y="1021373"/>
                    </a:cubicBezTo>
                    <a:close/>
                    <a:moveTo>
                      <a:pt x="954813" y="854717"/>
                    </a:moveTo>
                    <a:cubicBezTo>
                      <a:pt x="925899" y="900691"/>
                      <a:pt x="885420" y="940918"/>
                      <a:pt x="839158" y="969652"/>
                    </a:cubicBezTo>
                    <a:lnTo>
                      <a:pt x="763982" y="789587"/>
                    </a:lnTo>
                    <a:cubicBezTo>
                      <a:pt x="760126" y="774263"/>
                      <a:pt x="767837" y="758938"/>
                      <a:pt x="781330" y="753191"/>
                    </a:cubicBezTo>
                    <a:cubicBezTo>
                      <a:pt x="787113" y="751276"/>
                      <a:pt x="792895" y="749360"/>
                      <a:pt x="798678" y="749360"/>
                    </a:cubicBezTo>
                    <a:lnTo>
                      <a:pt x="991437" y="781925"/>
                    </a:lnTo>
                    <a:cubicBezTo>
                      <a:pt x="981799" y="808743"/>
                      <a:pt x="970234" y="833646"/>
                      <a:pt x="954813" y="854717"/>
                    </a:cubicBezTo>
                    <a:close/>
                  </a:path>
                </a:pathLst>
              </a:custGeom>
              <a:solidFill>
                <a:srgbClr val="FFFFFF"/>
              </a:solidFill>
              <a:ln w="192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610CAE30-EF94-326A-50A3-88E53A922C40}"/>
                </a:ext>
              </a:extLst>
            </p:cNvPr>
            <p:cNvSpPr txBox="1"/>
            <p:nvPr/>
          </p:nvSpPr>
          <p:spPr>
            <a:xfrm>
              <a:off x="9073605" y="2886045"/>
              <a:ext cx="704425"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Extensible</a:t>
              </a:r>
            </a:p>
          </p:txBody>
        </p:sp>
        <p:grpSp>
          <p:nvGrpSpPr>
            <p:cNvPr id="56" name="Group 55">
              <a:extLst>
                <a:ext uri="{FF2B5EF4-FFF2-40B4-BE49-F238E27FC236}">
                  <a16:creationId xmlns:a16="http://schemas.microsoft.com/office/drawing/2014/main" id="{81E90117-5E9F-6653-FC28-FDE91B6FD9BC}"/>
                </a:ext>
              </a:extLst>
            </p:cNvPr>
            <p:cNvGrpSpPr/>
            <p:nvPr/>
          </p:nvGrpSpPr>
          <p:grpSpPr>
            <a:xfrm>
              <a:off x="9274692" y="2545524"/>
              <a:ext cx="302247" cy="62753"/>
              <a:chOff x="8886332" y="4069518"/>
              <a:chExt cx="302247" cy="62753"/>
            </a:xfrm>
          </p:grpSpPr>
          <p:sp>
            <p:nvSpPr>
              <p:cNvPr id="57" name="Oval 56">
                <a:extLst>
                  <a:ext uri="{FF2B5EF4-FFF2-40B4-BE49-F238E27FC236}">
                    <a16:creationId xmlns:a16="http://schemas.microsoft.com/office/drawing/2014/main" id="{D91D4C2E-285E-6E8B-36C9-A5A2FE2D7AC0}"/>
                  </a:ext>
                </a:extLst>
              </p:cNvPr>
              <p:cNvSpPr/>
              <p:nvPr/>
            </p:nvSpPr>
            <p:spPr bwMode="auto">
              <a:xfrm>
                <a:off x="8886332" y="4069518"/>
                <a:ext cx="62753" cy="6275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941B5B69-CFAD-15BF-0C1D-5EB6B2F387C1}"/>
                  </a:ext>
                </a:extLst>
              </p:cNvPr>
              <p:cNvSpPr/>
              <p:nvPr/>
            </p:nvSpPr>
            <p:spPr bwMode="auto">
              <a:xfrm>
                <a:off x="9006079" y="4069518"/>
                <a:ext cx="62753" cy="6275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2C2AA16D-AABC-221D-764C-3B4FC21B4256}"/>
                  </a:ext>
                </a:extLst>
              </p:cNvPr>
              <p:cNvSpPr/>
              <p:nvPr/>
            </p:nvSpPr>
            <p:spPr bwMode="auto">
              <a:xfrm>
                <a:off x="9125826" y="4069518"/>
                <a:ext cx="62753" cy="6275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64" name="Graphic 63">
              <a:extLst>
                <a:ext uri="{FF2B5EF4-FFF2-40B4-BE49-F238E27FC236}">
                  <a16:creationId xmlns:a16="http://schemas.microsoft.com/office/drawing/2014/main" id="{7C7090E2-604D-F50A-4DB4-D5F541EED0F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8925506" y="979001"/>
              <a:ext cx="410480" cy="410480"/>
            </a:xfrm>
            <a:prstGeom prst="rect">
              <a:avLst/>
            </a:prstGeom>
            <a:effectLst>
              <a:outerShdw blurRad="88900" dist="25400" dir="2700000" algn="tl" rotWithShape="0">
                <a:prstClr val="black">
                  <a:alpha val="26000"/>
                </a:prstClr>
              </a:outerShdw>
            </a:effectLst>
          </p:spPr>
        </p:pic>
        <p:sp>
          <p:nvSpPr>
            <p:cNvPr id="66" name="TextBox 65">
              <a:extLst>
                <a:ext uri="{FF2B5EF4-FFF2-40B4-BE49-F238E27FC236}">
                  <a16:creationId xmlns:a16="http://schemas.microsoft.com/office/drawing/2014/main" id="{C3ABAA39-BC81-2379-1D49-3E69EDFEECFE}"/>
                </a:ext>
              </a:extLst>
            </p:cNvPr>
            <p:cNvSpPr txBox="1"/>
            <p:nvPr/>
          </p:nvSpPr>
          <p:spPr>
            <a:xfrm>
              <a:off x="8707282" y="1516404"/>
              <a:ext cx="836769"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Secret Store</a:t>
              </a:r>
            </a:p>
          </p:txBody>
        </p:sp>
        <p:cxnSp>
          <p:nvCxnSpPr>
            <p:cNvPr id="67" name="Straight Connector 66">
              <a:extLst>
                <a:ext uri="{FF2B5EF4-FFF2-40B4-BE49-F238E27FC236}">
                  <a16:creationId xmlns:a16="http://schemas.microsoft.com/office/drawing/2014/main" id="{2FB67DA1-034B-14F4-EECC-11205ED86F06}"/>
                </a:ext>
              </a:extLst>
            </p:cNvPr>
            <p:cNvCxnSpPr>
              <a:cxnSpLocks/>
            </p:cNvCxnSpPr>
            <p:nvPr/>
          </p:nvCxnSpPr>
          <p:spPr>
            <a:xfrm>
              <a:off x="5120640" y="1997999"/>
              <a:ext cx="6308411"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AD1467FC-500C-8680-90FE-7307D938D555}"/>
                </a:ext>
              </a:extLst>
            </p:cNvPr>
            <p:cNvGrpSpPr/>
            <p:nvPr/>
          </p:nvGrpSpPr>
          <p:grpSpPr>
            <a:xfrm>
              <a:off x="8134310" y="4932654"/>
              <a:ext cx="320203" cy="440151"/>
              <a:chOff x="-2641583" y="3599536"/>
              <a:chExt cx="301697" cy="414711"/>
            </a:xfrm>
          </p:grpSpPr>
          <p:sp>
            <p:nvSpPr>
              <p:cNvPr id="72" name="Freeform: Shape 71">
                <a:extLst>
                  <a:ext uri="{FF2B5EF4-FFF2-40B4-BE49-F238E27FC236}">
                    <a16:creationId xmlns:a16="http://schemas.microsoft.com/office/drawing/2014/main" id="{46052E1C-38A9-5528-A07B-F54FA7A656AB}"/>
                  </a:ext>
                </a:extLst>
              </p:cNvPr>
              <p:cNvSpPr/>
              <p:nvPr/>
            </p:nvSpPr>
            <p:spPr bwMode="auto">
              <a:xfrm rot="5400000">
                <a:off x="-2629515" y="3724617"/>
                <a:ext cx="277562" cy="301697"/>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solidFill>
                  <a:srgbClr val="965F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5" name="Straight Arrow Connector 74">
                <a:extLst>
                  <a:ext uri="{FF2B5EF4-FFF2-40B4-BE49-F238E27FC236}">
                    <a16:creationId xmlns:a16="http://schemas.microsoft.com/office/drawing/2014/main" id="{3EFECF65-0B6B-4613-8192-AC0062457C95}"/>
                  </a:ext>
                </a:extLst>
              </p:cNvPr>
              <p:cNvCxnSpPr>
                <a:cxnSpLocks/>
                <a:stCxn id="72" idx="3"/>
                <a:endCxn id="113" idx="2"/>
              </p:cNvCxnSpPr>
              <p:nvPr/>
            </p:nvCxnSpPr>
            <p:spPr>
              <a:xfrm flipV="1">
                <a:off x="-2490734" y="3599536"/>
                <a:ext cx="0" cy="137149"/>
              </a:xfrm>
              <a:prstGeom prst="straightConnector1">
                <a:avLst/>
              </a:prstGeom>
              <a:ln w="57150">
                <a:solidFill>
                  <a:srgbClr val="965FD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18" name="Graphic 117">
              <a:extLst>
                <a:ext uri="{FF2B5EF4-FFF2-40B4-BE49-F238E27FC236}">
                  <a16:creationId xmlns:a16="http://schemas.microsoft.com/office/drawing/2014/main" id="{4158651B-8258-89CB-ED36-E123A07F6416}"/>
                </a:ext>
              </a:extLst>
            </p:cNvPr>
            <p:cNvPicPr>
              <a:picLocks noChangeAspect="1"/>
            </p:cNvPicPr>
            <p:nvPr/>
          </p:nvPicPr>
          <p:blipFill>
            <a:blip r:embed="rId25">
              <a:extLst>
                <a:ext uri="{28A0092B-C50C-407E-A947-70E740481C1C}">
                  <a14:useLocalDpi xmlns:a14="http://schemas.microsoft.com/office/drawing/2010/main" val="0"/>
                </a:ext>
              </a:extLst>
            </a:blip>
            <a:srcRect/>
            <a:stretch/>
          </p:blipFill>
          <p:spPr>
            <a:xfrm>
              <a:off x="8333209" y="2368086"/>
              <a:ext cx="364486" cy="385748"/>
            </a:xfrm>
            <a:prstGeom prst="rect">
              <a:avLst/>
            </a:prstGeom>
            <a:effectLst>
              <a:outerShdw blurRad="88900" dist="25400" dir="2700000" algn="tl" rotWithShape="0">
                <a:prstClr val="black">
                  <a:alpha val="26000"/>
                </a:prstClr>
              </a:outerShdw>
            </a:effectLst>
          </p:spPr>
        </p:pic>
        <p:sp>
          <p:nvSpPr>
            <p:cNvPr id="119" name="TextBox 118">
              <a:extLst>
                <a:ext uri="{FF2B5EF4-FFF2-40B4-BE49-F238E27FC236}">
                  <a16:creationId xmlns:a16="http://schemas.microsoft.com/office/drawing/2014/main" id="{28A3BD60-0E36-AAD0-CE52-3D2ECF96A23C}"/>
                </a:ext>
              </a:extLst>
            </p:cNvPr>
            <p:cNvSpPr txBox="1"/>
            <p:nvPr/>
          </p:nvSpPr>
          <p:spPr>
            <a:xfrm>
              <a:off x="8156382" y="2886045"/>
              <a:ext cx="718146"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RabbitMQ</a:t>
              </a:r>
            </a:p>
          </p:txBody>
        </p:sp>
        <p:sp>
          <p:nvSpPr>
            <p:cNvPr id="121" name="TextBox 120">
              <a:extLst>
                <a:ext uri="{FF2B5EF4-FFF2-40B4-BE49-F238E27FC236}">
                  <a16:creationId xmlns:a16="http://schemas.microsoft.com/office/drawing/2014/main" id="{9D002E89-C271-9AA3-857B-1F27227E9ED6}"/>
                </a:ext>
              </a:extLst>
            </p:cNvPr>
            <p:cNvSpPr txBox="1"/>
            <p:nvPr/>
          </p:nvSpPr>
          <p:spPr>
            <a:xfrm>
              <a:off x="8090534" y="4309152"/>
              <a:ext cx="920124" cy="184666"/>
            </a:xfrm>
            <a:prstGeom prst="rect">
              <a:avLst/>
            </a:prstGeom>
            <a:noFill/>
          </p:spPr>
          <p:txBody>
            <a:bodyPr wrap="none" lIns="0" tIns="0" rIns="0" bIns="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Any platform</a:t>
              </a:r>
            </a:p>
          </p:txBody>
        </p:sp>
        <p:grpSp>
          <p:nvGrpSpPr>
            <p:cNvPr id="122" name="Group 121">
              <a:extLst>
                <a:ext uri="{FF2B5EF4-FFF2-40B4-BE49-F238E27FC236}">
                  <a16:creationId xmlns:a16="http://schemas.microsoft.com/office/drawing/2014/main" id="{CC3162E4-E19F-02D7-2785-9135EE53D95C}"/>
                </a:ext>
              </a:extLst>
            </p:cNvPr>
            <p:cNvGrpSpPr/>
            <p:nvPr/>
          </p:nvGrpSpPr>
          <p:grpSpPr>
            <a:xfrm>
              <a:off x="8399469" y="3969591"/>
              <a:ext cx="302247" cy="62753"/>
              <a:chOff x="8886332" y="4069518"/>
              <a:chExt cx="302247" cy="62753"/>
            </a:xfrm>
          </p:grpSpPr>
          <p:sp>
            <p:nvSpPr>
              <p:cNvPr id="123" name="Oval 122">
                <a:extLst>
                  <a:ext uri="{FF2B5EF4-FFF2-40B4-BE49-F238E27FC236}">
                    <a16:creationId xmlns:a16="http://schemas.microsoft.com/office/drawing/2014/main" id="{213E30AE-8090-A4CA-642B-7DECCB5DA373}"/>
                  </a:ext>
                </a:extLst>
              </p:cNvPr>
              <p:cNvSpPr/>
              <p:nvPr/>
            </p:nvSpPr>
            <p:spPr bwMode="auto">
              <a:xfrm>
                <a:off x="8886332" y="4069518"/>
                <a:ext cx="62753" cy="6275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7A059287-8D91-4D1C-DAFF-979E0F4DB06C}"/>
                  </a:ext>
                </a:extLst>
              </p:cNvPr>
              <p:cNvSpPr/>
              <p:nvPr/>
            </p:nvSpPr>
            <p:spPr bwMode="auto">
              <a:xfrm>
                <a:off x="9006079" y="4069518"/>
                <a:ext cx="62753" cy="6275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02EE970C-0BE0-075E-C739-E58F5E937F09}"/>
                  </a:ext>
                </a:extLst>
              </p:cNvPr>
              <p:cNvSpPr/>
              <p:nvPr/>
            </p:nvSpPr>
            <p:spPr bwMode="auto">
              <a:xfrm>
                <a:off x="9125826" y="4069518"/>
                <a:ext cx="62753" cy="6275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cxnSp>
          <p:nvCxnSpPr>
            <p:cNvPr id="10" name="Straight Connector 9">
              <a:extLst>
                <a:ext uri="{FF2B5EF4-FFF2-40B4-BE49-F238E27FC236}">
                  <a16:creationId xmlns:a16="http://schemas.microsoft.com/office/drawing/2014/main" id="{E6B16149-05EE-AB09-E2B0-06E32736252A}"/>
                </a:ext>
              </a:extLst>
            </p:cNvPr>
            <p:cNvCxnSpPr>
              <a:cxnSpLocks/>
            </p:cNvCxnSpPr>
            <p:nvPr/>
          </p:nvCxnSpPr>
          <p:spPr>
            <a:xfrm>
              <a:off x="5120640" y="3445137"/>
              <a:ext cx="6308411" cy="0"/>
            </a:xfrm>
            <a:prstGeom prst="line">
              <a:avLst/>
            </a:prstGeom>
            <a:ln w="190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E38C015-6B0B-5F46-B7C8-528CB7715874}"/>
                </a:ext>
              </a:extLst>
            </p:cNvPr>
            <p:cNvSpPr txBox="1"/>
            <p:nvPr/>
          </p:nvSpPr>
          <p:spPr>
            <a:xfrm>
              <a:off x="10249515" y="942198"/>
              <a:ext cx="1185074" cy="663635"/>
            </a:xfrm>
            <a:prstGeom prst="roundRect">
              <a:avLst>
                <a:gd name="adj" fmla="val 29587"/>
              </a:avLst>
            </a:prstGeom>
            <a:gradFill flip="none" rotWithShape="1">
              <a:gsLst>
                <a:gs pos="34000">
                  <a:srgbClr val="2A446F"/>
                </a:gs>
                <a:gs pos="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noAutofit/>
            </a:bodyPr>
            <a:lstStyle>
              <a:defPPr>
                <a:defRPr lang="en-US"/>
              </a:defPPr>
              <a:lvl1pPr algn="ctr" defTabSz="914367" fontAlgn="base">
                <a:spcBef>
                  <a:spcPct val="0"/>
                </a:spcBef>
                <a:spcAft>
                  <a:spcPct val="0"/>
                </a:spcAft>
                <a:defRPr sz="1600" b="1">
                  <a:ln w="3175">
                    <a:noFill/>
                  </a:ln>
                  <a:gradFill>
                    <a:gsLst>
                      <a:gs pos="80460">
                        <a:schemeClr val="tx1"/>
                      </a:gs>
                      <a:gs pos="59551">
                        <a:schemeClr val="tx1"/>
                      </a:gs>
                    </a:gsLst>
                    <a:path path="circle">
                      <a:fillToRect l="100000" t="100000"/>
                    </a:path>
                  </a:gradFill>
                  <a:latin typeface="+mj-lt"/>
                  <a:cs typeface="Segoe UI" pitchFamily="34" charset="0"/>
                </a:defRPr>
              </a:lvl1pPr>
              <a:lvl2pPr marL="457183" defTabSz="914367">
                <a:defRPr sz="1765">
                  <a:solidFill>
                    <a:schemeClr val="tx1"/>
                  </a:solidFill>
                </a:defRPr>
              </a:lvl2pPr>
              <a:lvl3pPr marL="914367" defTabSz="914367">
                <a:defRPr sz="1765">
                  <a:solidFill>
                    <a:schemeClr val="tx1"/>
                  </a:solidFill>
                </a:defRPr>
              </a:lvl3pPr>
              <a:lvl4pPr marL="1371550" defTabSz="914367">
                <a:defRPr sz="1765">
                  <a:solidFill>
                    <a:schemeClr val="tx1"/>
                  </a:solidFill>
                </a:defRPr>
              </a:lvl4pPr>
              <a:lvl5pPr marL="1828734" defTabSz="914367">
                <a:defRPr sz="1765">
                  <a:solidFill>
                    <a:schemeClr val="tx1"/>
                  </a:solidFill>
                </a:defRPr>
              </a:lvl5pPr>
              <a:lvl6pPr marL="2285918" defTabSz="914367">
                <a:defRPr sz="1765">
                  <a:solidFill>
                    <a:schemeClr val="tx1"/>
                  </a:solidFill>
                </a:defRPr>
              </a:lvl6pPr>
              <a:lvl7pPr marL="2743101" defTabSz="914367">
                <a:defRPr sz="1765">
                  <a:solidFill>
                    <a:schemeClr val="tx1"/>
                  </a:solidFill>
                </a:defRPr>
              </a:lvl7pPr>
              <a:lvl8pPr marL="3200284" defTabSz="914367">
                <a:defRPr sz="1765">
                  <a:solidFill>
                    <a:schemeClr val="tx1"/>
                  </a:solidFill>
                </a:defRPr>
              </a:lvl8pPr>
              <a:lvl9pPr marL="3657469" defTabSz="914367">
                <a:defRPr sz="1765">
                  <a:solidFill>
                    <a:schemeClr val="tx1"/>
                  </a:solidFill>
                </a:defRPr>
              </a:lvl9pPr>
            </a:lstStyle>
            <a:p>
              <a:pPr>
                <a:defRPr/>
              </a:pPr>
              <a:r>
                <a:rPr lang="en-US">
                  <a:gradFill>
                    <a:gsLst>
                      <a:gs pos="53933">
                        <a:srgbClr val="FFFFFF"/>
                      </a:gs>
                      <a:gs pos="38000">
                        <a:srgbClr val="FFFFFF"/>
                      </a:gs>
                    </a:gsLst>
                    <a:path path="circle">
                      <a:fillToRect l="100000" b="100000"/>
                    </a:path>
                  </a:gradFill>
                  <a:latin typeface="Segoe UI Semibold"/>
                </a:rPr>
                <a:t>Core</a:t>
              </a:r>
            </a:p>
            <a:p>
              <a:pPr>
                <a:defRPr/>
              </a:pPr>
              <a:r>
                <a:rPr lang="en-US">
                  <a:gradFill>
                    <a:gsLst>
                      <a:gs pos="53933">
                        <a:srgbClr val="FFFFFF"/>
                      </a:gs>
                      <a:gs pos="38000">
                        <a:srgbClr val="FFFFFF"/>
                      </a:gs>
                    </a:gsLst>
                    <a:path path="circle">
                      <a:fillToRect l="100000" b="100000"/>
                    </a:path>
                  </a:gradFill>
                  <a:latin typeface="Segoe UI Semibold"/>
                </a:rPr>
                <a:t>resources</a:t>
              </a:r>
            </a:p>
          </p:txBody>
        </p:sp>
        <p:sp>
          <p:nvSpPr>
            <p:cNvPr id="137" name="TextBox 136">
              <a:extLst>
                <a:ext uri="{FF2B5EF4-FFF2-40B4-BE49-F238E27FC236}">
                  <a16:creationId xmlns:a16="http://schemas.microsoft.com/office/drawing/2014/main" id="{3AFF3C0D-7279-B9B1-E201-E25368DA3157}"/>
                </a:ext>
              </a:extLst>
            </p:cNvPr>
            <p:cNvSpPr txBox="1"/>
            <p:nvPr/>
          </p:nvSpPr>
          <p:spPr>
            <a:xfrm>
              <a:off x="10249515" y="2404819"/>
              <a:ext cx="1185074" cy="648152"/>
            </a:xfrm>
            <a:prstGeom prst="roundRect">
              <a:avLst>
                <a:gd name="adj" fmla="val 27793"/>
              </a:avLst>
            </a:prstGeom>
            <a:gradFill flip="none" rotWithShape="1">
              <a:gsLst>
                <a:gs pos="34000">
                  <a:srgbClr val="2A446F"/>
                </a:gs>
                <a:gs pos="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noAutofit/>
            </a:bodyPr>
            <a:lstStyle>
              <a:defPPr>
                <a:defRPr lang="en-US"/>
              </a:defPPr>
              <a:lvl1pPr algn="ctr" defTabSz="914367" fontAlgn="base">
                <a:spcBef>
                  <a:spcPct val="0"/>
                </a:spcBef>
                <a:spcAft>
                  <a:spcPct val="0"/>
                </a:spcAft>
                <a:defRPr sz="1600" b="1">
                  <a:ln w="3175">
                    <a:noFill/>
                  </a:ln>
                  <a:gradFill>
                    <a:gsLst>
                      <a:gs pos="80460">
                        <a:schemeClr val="tx1"/>
                      </a:gs>
                      <a:gs pos="59551">
                        <a:schemeClr val="tx1"/>
                      </a:gs>
                    </a:gsLst>
                    <a:path path="circle">
                      <a:fillToRect l="100000" t="100000"/>
                    </a:path>
                  </a:gradFill>
                  <a:latin typeface="+mj-lt"/>
                  <a:cs typeface="Segoe UI" pitchFamily="34" charset="0"/>
                </a:defRPr>
              </a:lvl1pPr>
              <a:lvl2pPr marL="457183" defTabSz="914367">
                <a:defRPr sz="1765">
                  <a:solidFill>
                    <a:schemeClr val="tx1"/>
                  </a:solidFill>
                </a:defRPr>
              </a:lvl2pPr>
              <a:lvl3pPr marL="914367" defTabSz="914367">
                <a:defRPr sz="1765">
                  <a:solidFill>
                    <a:schemeClr val="tx1"/>
                  </a:solidFill>
                </a:defRPr>
              </a:lvl3pPr>
              <a:lvl4pPr marL="1371550" defTabSz="914367">
                <a:defRPr sz="1765">
                  <a:solidFill>
                    <a:schemeClr val="tx1"/>
                  </a:solidFill>
                </a:defRPr>
              </a:lvl4pPr>
              <a:lvl5pPr marL="1828734" defTabSz="914367">
                <a:defRPr sz="1765">
                  <a:solidFill>
                    <a:schemeClr val="tx1"/>
                  </a:solidFill>
                </a:defRPr>
              </a:lvl5pPr>
              <a:lvl6pPr marL="2285918" defTabSz="914367">
                <a:defRPr sz="1765">
                  <a:solidFill>
                    <a:schemeClr val="tx1"/>
                  </a:solidFill>
                </a:defRPr>
              </a:lvl6pPr>
              <a:lvl7pPr marL="2743101" defTabSz="914367">
                <a:defRPr sz="1765">
                  <a:solidFill>
                    <a:schemeClr val="tx1"/>
                  </a:solidFill>
                </a:defRPr>
              </a:lvl7pPr>
              <a:lvl8pPr marL="3200284" defTabSz="914367">
                <a:defRPr sz="1765">
                  <a:solidFill>
                    <a:schemeClr val="tx1"/>
                  </a:solidFill>
                </a:defRPr>
              </a:lvl8pPr>
              <a:lvl9pPr marL="3657469" defTabSz="914367">
                <a:defRPr sz="1765">
                  <a:solidFill>
                    <a:schemeClr val="tx1"/>
                  </a:solidFill>
                </a:defRPr>
              </a:lvl9pPr>
            </a:lstStyle>
            <a:p>
              <a:pPr>
                <a:defRPr/>
              </a:pPr>
              <a:r>
                <a:rPr lang="en-US">
                  <a:gradFill>
                    <a:gsLst>
                      <a:gs pos="53933">
                        <a:srgbClr val="FFFFFF"/>
                      </a:gs>
                      <a:gs pos="38000">
                        <a:srgbClr val="FFFFFF"/>
                      </a:gs>
                    </a:gsLst>
                    <a:path path="circle">
                      <a:fillToRect l="100000" b="100000"/>
                    </a:path>
                  </a:gradFill>
                  <a:latin typeface="Segoe UI Semibold"/>
                </a:rPr>
                <a:t>Standard resources</a:t>
              </a:r>
            </a:p>
          </p:txBody>
        </p:sp>
        <p:sp>
          <p:nvSpPr>
            <p:cNvPr id="138" name="TextBox 137">
              <a:extLst>
                <a:ext uri="{FF2B5EF4-FFF2-40B4-BE49-F238E27FC236}">
                  <a16:creationId xmlns:a16="http://schemas.microsoft.com/office/drawing/2014/main" id="{6957FA9D-6C5E-34EC-903E-7F2622AF6831}"/>
                </a:ext>
              </a:extLst>
            </p:cNvPr>
            <p:cNvSpPr txBox="1"/>
            <p:nvPr/>
          </p:nvSpPr>
          <p:spPr>
            <a:xfrm>
              <a:off x="9458251" y="3823318"/>
              <a:ext cx="1976338" cy="648152"/>
            </a:xfrm>
            <a:prstGeom prst="roundRect">
              <a:avLst>
                <a:gd name="adj" fmla="val 27793"/>
              </a:avLst>
            </a:prstGeom>
            <a:gradFill flip="none" rotWithShape="1">
              <a:gsLst>
                <a:gs pos="34000">
                  <a:srgbClr val="2A446F"/>
                </a:gs>
                <a:gs pos="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noAutofit/>
            </a:bodyPr>
            <a:lstStyle>
              <a:defPPr>
                <a:defRPr lang="en-US"/>
              </a:defPPr>
              <a:lvl1pPr algn="ctr" defTabSz="914367" fontAlgn="base">
                <a:spcBef>
                  <a:spcPct val="0"/>
                </a:spcBef>
                <a:spcAft>
                  <a:spcPct val="0"/>
                </a:spcAft>
                <a:defRPr sz="1600" b="1">
                  <a:ln w="3175">
                    <a:noFill/>
                  </a:ln>
                  <a:gradFill>
                    <a:gsLst>
                      <a:gs pos="80460">
                        <a:schemeClr val="tx1"/>
                      </a:gs>
                      <a:gs pos="59551">
                        <a:schemeClr val="tx1"/>
                      </a:gs>
                    </a:gsLst>
                    <a:path path="circle">
                      <a:fillToRect l="100000" t="100000"/>
                    </a:path>
                  </a:gradFill>
                  <a:latin typeface="+mj-lt"/>
                  <a:cs typeface="Segoe UI" pitchFamily="34" charset="0"/>
                </a:defRPr>
              </a:lvl1pPr>
              <a:lvl2pPr marL="457183" defTabSz="914367">
                <a:defRPr sz="1765">
                  <a:solidFill>
                    <a:schemeClr val="tx1"/>
                  </a:solidFill>
                </a:defRPr>
              </a:lvl2pPr>
              <a:lvl3pPr marL="914367" defTabSz="914367">
                <a:defRPr sz="1765">
                  <a:solidFill>
                    <a:schemeClr val="tx1"/>
                  </a:solidFill>
                </a:defRPr>
              </a:lvl3pPr>
              <a:lvl4pPr marL="1371550" defTabSz="914367">
                <a:defRPr sz="1765">
                  <a:solidFill>
                    <a:schemeClr val="tx1"/>
                  </a:solidFill>
                </a:defRPr>
              </a:lvl4pPr>
              <a:lvl5pPr marL="1828734" defTabSz="914367">
                <a:defRPr sz="1765">
                  <a:solidFill>
                    <a:schemeClr val="tx1"/>
                  </a:solidFill>
                </a:defRPr>
              </a:lvl5pPr>
              <a:lvl6pPr marL="2285918" defTabSz="914367">
                <a:defRPr sz="1765">
                  <a:solidFill>
                    <a:schemeClr val="tx1"/>
                  </a:solidFill>
                </a:defRPr>
              </a:lvl6pPr>
              <a:lvl7pPr marL="2743101" defTabSz="914367">
                <a:defRPr sz="1765">
                  <a:solidFill>
                    <a:schemeClr val="tx1"/>
                  </a:solidFill>
                </a:defRPr>
              </a:lvl7pPr>
              <a:lvl8pPr marL="3200284" defTabSz="914367">
                <a:defRPr sz="1765">
                  <a:solidFill>
                    <a:schemeClr val="tx1"/>
                  </a:solidFill>
                </a:defRPr>
              </a:lvl8pPr>
              <a:lvl9pPr marL="3657469" defTabSz="914367">
                <a:defRPr sz="1765">
                  <a:solidFill>
                    <a:schemeClr val="tx1"/>
                  </a:solidFill>
                </a:defRPr>
              </a:lvl9pPr>
            </a:lstStyle>
            <a:p>
              <a:pPr>
                <a:defRPr/>
              </a:pPr>
              <a:r>
                <a:rPr lang="en-US">
                  <a:gradFill>
                    <a:gsLst>
                      <a:gs pos="53933">
                        <a:srgbClr val="FFFFFF"/>
                      </a:gs>
                      <a:gs pos="38000">
                        <a:srgbClr val="FFFFFF"/>
                      </a:gs>
                    </a:gsLst>
                    <a:path path="circle">
                      <a:fillToRect l="100000" b="100000"/>
                    </a:path>
                  </a:gradFill>
                  <a:latin typeface="Segoe UI Semibold"/>
                </a:rPr>
                <a:t>Any cloud or on-premises resource</a:t>
              </a:r>
            </a:p>
          </p:txBody>
        </p:sp>
      </p:grpSp>
    </p:spTree>
    <p:extLst>
      <p:ext uri="{BB962C8B-B14F-4D97-AF65-F5344CB8AC3E}">
        <p14:creationId xmlns:p14="http://schemas.microsoft.com/office/powerpoint/2010/main" val="231117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nodeType="withEffect">
                                  <p:stCondLst>
                                    <p:cond delay="2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50000" fill="hold" nodeType="withEffect">
                                  <p:stCondLst>
                                    <p:cond delay="200"/>
                                  </p:stCondLst>
                                  <p:childTnLst>
                                    <p:animMotion origin="layout" path="M 1.66667E-6 3.7037E-7 L 1.66667E-6 0.03542 " pathEditMode="relative" rAng="0" ptsTypes="AA">
                                      <p:cBhvr>
                                        <p:cTn id="9" dur="500" spd="-100000" fill="hold"/>
                                        <p:tgtEl>
                                          <p:spTgt spid="15"/>
                                        </p:tgtEl>
                                        <p:attrNameLst>
                                          <p:attrName>ppt_x</p:attrName>
                                          <p:attrName>ppt_y</p:attrName>
                                        </p:attrNameLst>
                                      </p:cBhvr>
                                      <p:rCtr x="0" y="1759"/>
                                    </p:animMotion>
                                  </p:childTnLst>
                                </p:cTn>
                              </p:par>
                              <p:par>
                                <p:cTn id="10" presetID="10" presetClass="entr" presetSubtype="0" decel="50000" fill="hold" nodeType="withEffect">
                                  <p:stCondLst>
                                    <p:cond delay="200"/>
                                  </p:stCondLst>
                                  <p:childTnLst>
                                    <p:set>
                                      <p:cBhvr>
                                        <p:cTn id="11" dur="1" fill="hold">
                                          <p:stCondLst>
                                            <p:cond delay="0"/>
                                          </p:stCondLst>
                                        </p:cTn>
                                        <p:tgtEl>
                                          <p:spTgt spid="139"/>
                                        </p:tgtEl>
                                        <p:attrNameLst>
                                          <p:attrName>style.visibility</p:attrName>
                                        </p:attrNameLst>
                                      </p:cBhvr>
                                      <p:to>
                                        <p:strVal val="visible"/>
                                      </p:to>
                                    </p:set>
                                    <p:animEffect transition="in" filter="fade">
                                      <p:cBhvr>
                                        <p:cTn id="12" dur="500"/>
                                        <p:tgtEl>
                                          <p:spTgt spid="139"/>
                                        </p:tgtEl>
                                      </p:cBhvr>
                                    </p:animEffect>
                                  </p:childTnLst>
                                </p:cTn>
                              </p:par>
                              <p:par>
                                <p:cTn id="13" presetID="0" presetClass="path" presetSubtype="0" decel="50000" fill="hold" nodeType="withEffect">
                                  <p:stCondLst>
                                    <p:cond delay="200"/>
                                  </p:stCondLst>
                                  <p:childTnLst>
                                    <p:animMotion origin="layout" path="M -4.375E-6 -0.02338 L -4.375E-6 -2.59259E-6 " pathEditMode="relative" rAng="0" ptsTypes="AA">
                                      <p:cBhvr>
                                        <p:cTn id="14" dur="500" fill="hold"/>
                                        <p:tgtEl>
                                          <p:spTgt spid="139"/>
                                        </p:tgtEl>
                                        <p:attrNameLst>
                                          <p:attrName>ppt_x</p:attrName>
                                          <p:attrName>ppt_y</p:attrName>
                                        </p:attrNameLst>
                                      </p:cBhvr>
                                      <p:rCtr x="0" y="1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69E77E0-5A66-FC30-8774-C1D94924D57C}"/>
              </a:ext>
            </a:extLst>
          </p:cNvPr>
          <p:cNvGrpSpPr/>
          <p:nvPr/>
        </p:nvGrpSpPr>
        <p:grpSpPr>
          <a:xfrm>
            <a:off x="3976432" y="738039"/>
            <a:ext cx="7841472" cy="2742577"/>
            <a:chOff x="4546786" y="2262077"/>
            <a:chExt cx="6296630" cy="2202264"/>
          </a:xfrm>
        </p:grpSpPr>
        <p:sp>
          <p:nvSpPr>
            <p:cNvPr id="2" name="Rounded Rectangle 5">
              <a:extLst>
                <a:ext uri="{FF2B5EF4-FFF2-40B4-BE49-F238E27FC236}">
                  <a16:creationId xmlns:a16="http://schemas.microsoft.com/office/drawing/2014/main" id="{AFBEBFD4-DDFF-3A6C-30F6-5DE4FDF49228}"/>
                </a:ext>
              </a:extLst>
            </p:cNvPr>
            <p:cNvSpPr/>
            <p:nvPr/>
          </p:nvSpPr>
          <p:spPr bwMode="auto">
            <a:xfrm>
              <a:off x="4546786" y="2868246"/>
              <a:ext cx="1096760" cy="1046855"/>
            </a:xfrm>
            <a:prstGeom prst="roundRect">
              <a:avLst>
                <a:gd name="adj" fmla="val 10128"/>
              </a:avLst>
            </a:prstGeom>
            <a:solidFill>
              <a:schemeClr val="bg1"/>
            </a:solidFill>
            <a:ln>
              <a:noFill/>
            </a:ln>
            <a:effectLst>
              <a:outerShdw blurRad="88900" dist="25400" dir="2700000" algn="ctr" rotWithShape="0">
                <a:prstClr val="black">
                  <a:alpha val="26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Container</a:t>
              </a:r>
              <a:endParaRPr kumimoji="0" lang="en-US"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3" name="Graphic 2">
              <a:extLst>
                <a:ext uri="{FF2B5EF4-FFF2-40B4-BE49-F238E27FC236}">
                  <a16:creationId xmlns:a16="http://schemas.microsoft.com/office/drawing/2014/main" id="{9061CC08-C3F6-A481-59A4-9D8BFDB97A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802884" y="3026766"/>
              <a:ext cx="579089" cy="456613"/>
            </a:xfrm>
            <a:prstGeom prst="rect">
              <a:avLst/>
            </a:prstGeom>
          </p:spPr>
        </p:pic>
        <p:cxnSp>
          <p:nvCxnSpPr>
            <p:cNvPr id="4" name="Straight Arrow Connector 16">
              <a:extLst>
                <a:ext uri="{FF2B5EF4-FFF2-40B4-BE49-F238E27FC236}">
                  <a16:creationId xmlns:a16="http://schemas.microsoft.com/office/drawing/2014/main" id="{23DD127A-B2C8-8054-4CC9-01B556707C6B}"/>
                </a:ext>
              </a:extLst>
            </p:cNvPr>
            <p:cNvCxnSpPr>
              <a:cxnSpLocks/>
            </p:cNvCxnSpPr>
            <p:nvPr/>
          </p:nvCxnSpPr>
          <p:spPr>
            <a:xfrm flipH="1">
              <a:off x="5643546" y="3391673"/>
              <a:ext cx="735012" cy="0"/>
            </a:xfrm>
            <a:prstGeom prst="straightConnector1">
              <a:avLst/>
            </a:prstGeom>
            <a:ln w="57150">
              <a:gradFill flip="none" rotWithShape="1">
                <a:gsLst>
                  <a:gs pos="0">
                    <a:srgbClr val="50E6FF"/>
                  </a:gs>
                  <a:gs pos="100000">
                    <a:srgbClr val="1EB9EA"/>
                  </a:gs>
                </a:gsLst>
                <a:lin ang="13500000" scaled="1"/>
                <a:tileRect/>
              </a:gradFill>
              <a:headEnd type="triangle" w="med" len="sm"/>
              <a:tailEnd type="none" w="med"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392E8EBA-AFDA-2D9A-FDCB-C93F321E4E2B}"/>
                </a:ext>
              </a:extLst>
            </p:cNvPr>
            <p:cNvGrpSpPr/>
            <p:nvPr/>
          </p:nvGrpSpPr>
          <p:grpSpPr>
            <a:xfrm>
              <a:off x="8985404" y="2262077"/>
              <a:ext cx="1743791" cy="553590"/>
              <a:chOff x="9195590" y="1186669"/>
              <a:chExt cx="1918770" cy="609140"/>
            </a:xfrm>
          </p:grpSpPr>
          <p:sp>
            <p:nvSpPr>
              <p:cNvPr id="6" name="Rounded Rectangle 5">
                <a:extLst>
                  <a:ext uri="{FF2B5EF4-FFF2-40B4-BE49-F238E27FC236}">
                    <a16:creationId xmlns:a16="http://schemas.microsoft.com/office/drawing/2014/main" id="{2241CE29-D850-47B9-8206-C22ABF54E9F0}"/>
                  </a:ext>
                </a:extLst>
              </p:cNvPr>
              <p:cNvSpPr/>
              <p:nvPr/>
            </p:nvSpPr>
            <p:spPr bwMode="auto">
              <a:xfrm>
                <a:off x="9607499" y="1186669"/>
                <a:ext cx="1506861" cy="609140"/>
              </a:xfrm>
              <a:prstGeom prst="roundRect">
                <a:avLst>
                  <a:gd name="adj" fmla="val 11455"/>
                </a:avLst>
              </a:prstGeom>
              <a:solidFill>
                <a:schemeClr val="bg1"/>
              </a:solidFill>
              <a:ln>
                <a:noFill/>
              </a:ln>
              <a:effectLst>
                <a:outerShdw blurRad="88900" dist="25400" dir="2700000" algn="ctr" rotWithShape="0">
                  <a:prstClr val="black">
                    <a:alpha val="26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SQL DB</a:t>
                </a:r>
                <a:endParaRPr lang="en-US" sz="1400" b="0" i="0" u="none" strike="noStrike" kern="1200" cap="none" spc="0" normalizeH="0" baseline="0" noProof="0">
                  <a:ln>
                    <a:noFill/>
                  </a:ln>
                  <a:solidFill>
                    <a:srgbClr val="000000"/>
                  </a:solidFill>
                  <a:effectLst/>
                  <a:uLnTx/>
                  <a:uFillTx/>
                  <a:latin typeface="Segoe UI Semibold"/>
                  <a:cs typeface="Segoe UI Semibold"/>
                </a:endParaRPr>
              </a:p>
            </p:txBody>
          </p:sp>
          <p:pic>
            <p:nvPicPr>
              <p:cNvPr id="7" name="Graphic 6">
                <a:extLst>
                  <a:ext uri="{FF2B5EF4-FFF2-40B4-BE49-F238E27FC236}">
                    <a16:creationId xmlns:a16="http://schemas.microsoft.com/office/drawing/2014/main" id="{55E726F2-64D7-15CA-26A3-3A0ABC66319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743763" y="1293076"/>
                <a:ext cx="418497" cy="418498"/>
              </a:xfrm>
              <a:prstGeom prst="rect">
                <a:avLst/>
              </a:prstGeom>
            </p:spPr>
          </p:pic>
          <p:cxnSp>
            <p:nvCxnSpPr>
              <p:cNvPr id="8" name="Straight Arrow Connector 7">
                <a:extLst>
                  <a:ext uri="{FF2B5EF4-FFF2-40B4-BE49-F238E27FC236}">
                    <a16:creationId xmlns:a16="http://schemas.microsoft.com/office/drawing/2014/main" id="{5330C418-61DD-6EDE-EA7A-B44094E649D5}"/>
                  </a:ext>
                </a:extLst>
              </p:cNvPr>
              <p:cNvCxnSpPr>
                <a:cxnSpLocks/>
              </p:cNvCxnSpPr>
              <p:nvPr/>
            </p:nvCxnSpPr>
            <p:spPr>
              <a:xfrm>
                <a:off x="9195590" y="1491239"/>
                <a:ext cx="411909" cy="0"/>
              </a:xfrm>
              <a:prstGeom prst="straightConnector1">
                <a:avLst/>
              </a:prstGeom>
              <a:ln w="57150">
                <a:gradFill>
                  <a:gsLst>
                    <a:gs pos="0">
                      <a:srgbClr val="1EB9EA"/>
                    </a:gs>
                    <a:gs pos="100000">
                      <a:srgbClr val="50E6FF"/>
                    </a:gs>
                  </a:gsLst>
                  <a:lin ang="5400000" scaled="1"/>
                </a:gradFill>
                <a:headEnd type="oval"/>
                <a:tailEnd type="non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8090786F-F0C8-4B4B-F71B-6754F92BB78E}"/>
                </a:ext>
              </a:extLst>
            </p:cNvPr>
            <p:cNvCxnSpPr>
              <a:cxnSpLocks/>
            </p:cNvCxnSpPr>
            <p:nvPr/>
          </p:nvCxnSpPr>
          <p:spPr>
            <a:xfrm flipV="1">
              <a:off x="8106627" y="3386364"/>
              <a:ext cx="1120320" cy="4478"/>
            </a:xfrm>
            <a:prstGeom prst="straightConnector1">
              <a:avLst/>
            </a:prstGeom>
            <a:ln w="57150">
              <a:gradFill>
                <a:gsLst>
                  <a:gs pos="0">
                    <a:srgbClr val="1EB9EA"/>
                  </a:gs>
                  <a:gs pos="100000">
                    <a:srgbClr val="50E6FF"/>
                  </a:gs>
                </a:gsLst>
                <a:lin ang="5400000" scaled="1"/>
              </a:gradFill>
              <a:headEnd type="oval"/>
              <a:tailEnd type="none"/>
            </a:ln>
          </p:spPr>
          <p:style>
            <a:lnRef idx="1">
              <a:schemeClr val="accent1"/>
            </a:lnRef>
            <a:fillRef idx="0">
              <a:schemeClr val="accent1"/>
            </a:fillRef>
            <a:effectRef idx="0">
              <a:schemeClr val="accent1"/>
            </a:effectRef>
            <a:fontRef idx="minor">
              <a:schemeClr val="tx1"/>
            </a:fontRef>
          </p:style>
        </p:cxnSp>
        <p:sp>
          <p:nvSpPr>
            <p:cNvPr id="10" name="Rounded Rectangle 5">
              <a:extLst>
                <a:ext uri="{FF2B5EF4-FFF2-40B4-BE49-F238E27FC236}">
                  <a16:creationId xmlns:a16="http://schemas.microsoft.com/office/drawing/2014/main" id="{F7F37AD9-6033-9E44-3442-C3079DA9661B}"/>
                </a:ext>
              </a:extLst>
            </p:cNvPr>
            <p:cNvSpPr/>
            <p:nvPr/>
          </p:nvSpPr>
          <p:spPr bwMode="auto">
            <a:xfrm>
              <a:off x="6378559" y="2868247"/>
              <a:ext cx="1096758" cy="1046853"/>
            </a:xfrm>
            <a:prstGeom prst="roundRect">
              <a:avLst>
                <a:gd name="adj" fmla="val 8260"/>
              </a:avLst>
            </a:prstGeom>
            <a:solidFill>
              <a:schemeClr val="bg1"/>
            </a:solidFill>
            <a:ln>
              <a:noFill/>
            </a:ln>
            <a:effectLst>
              <a:outerShdw blurRad="88900" dist="25400" dir="2700000" algn="ctr" rotWithShape="0">
                <a:prstClr val="black">
                  <a:alpha val="26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SQL DB</a:t>
              </a:r>
              <a:endParaRPr kumimoji="0" lang="en-US"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1" name="Freeform: Shape 10">
              <a:extLst>
                <a:ext uri="{FF2B5EF4-FFF2-40B4-BE49-F238E27FC236}">
                  <a16:creationId xmlns:a16="http://schemas.microsoft.com/office/drawing/2014/main" id="{FCA69DC5-59A7-00B1-4808-5D387B69577E}"/>
                </a:ext>
              </a:extLst>
            </p:cNvPr>
            <p:cNvSpPr/>
            <p:nvPr/>
          </p:nvSpPr>
          <p:spPr bwMode="auto">
            <a:xfrm>
              <a:off x="7971462" y="3253949"/>
              <a:ext cx="253946" cy="275445"/>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57150">
              <a:gradFill flip="none" rotWithShape="1">
                <a:gsLst>
                  <a:gs pos="0">
                    <a:srgbClr val="50E6FF"/>
                  </a:gs>
                  <a:gs pos="100000">
                    <a:srgbClr val="1EB9EA"/>
                  </a:gs>
                </a:gsLst>
                <a:lin ang="135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91F3242C-3C5C-0B32-C729-E6E16C8AE863}"/>
                </a:ext>
              </a:extLst>
            </p:cNvPr>
            <p:cNvCxnSpPr>
              <a:cxnSpLocks/>
              <a:stCxn id="11" idx="3"/>
              <a:endCxn id="10" idx="3"/>
            </p:cNvCxnSpPr>
            <p:nvPr/>
          </p:nvCxnSpPr>
          <p:spPr>
            <a:xfrm flipH="1">
              <a:off x="7475317" y="3391672"/>
              <a:ext cx="496145" cy="2"/>
            </a:xfrm>
            <a:prstGeom prst="straightConnector1">
              <a:avLst/>
            </a:prstGeom>
            <a:ln w="57150">
              <a:gradFill flip="none" rotWithShape="1">
                <a:gsLst>
                  <a:gs pos="0">
                    <a:srgbClr val="50E6FF"/>
                  </a:gs>
                  <a:gs pos="100000">
                    <a:srgbClr val="1EB9EA"/>
                  </a:gs>
                </a:gsLst>
                <a:lin ang="135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853D3E9C-999A-1ACF-31E6-997C9802629A}"/>
                </a:ext>
              </a:extLst>
            </p:cNvPr>
            <p:cNvGrpSpPr/>
            <p:nvPr/>
          </p:nvGrpSpPr>
          <p:grpSpPr>
            <a:xfrm>
              <a:off x="8774764" y="3114047"/>
              <a:ext cx="1156635" cy="553590"/>
              <a:chOff x="9095773" y="1948095"/>
              <a:chExt cx="1272697" cy="609140"/>
            </a:xfrm>
          </p:grpSpPr>
          <p:sp>
            <p:nvSpPr>
              <p:cNvPr id="14" name="Rounded Rectangle 5">
                <a:extLst>
                  <a:ext uri="{FF2B5EF4-FFF2-40B4-BE49-F238E27FC236}">
                    <a16:creationId xmlns:a16="http://schemas.microsoft.com/office/drawing/2014/main" id="{5766A80B-5DA8-013C-0E5B-C138CCFC49D2}"/>
                  </a:ext>
                </a:extLst>
              </p:cNvPr>
              <p:cNvSpPr/>
              <p:nvPr/>
            </p:nvSpPr>
            <p:spPr bwMode="auto">
              <a:xfrm>
                <a:off x="9095773" y="1948095"/>
                <a:ext cx="1272697" cy="609140"/>
              </a:xfrm>
              <a:prstGeom prst="roundRect">
                <a:avLst>
                  <a:gd name="adj" fmla="val 9370"/>
                </a:avLst>
              </a:prstGeom>
              <a:solidFill>
                <a:schemeClr val="bg1"/>
              </a:solidFill>
              <a:ln>
                <a:noFill/>
              </a:ln>
              <a:effectLst>
                <a:outerShdw blurRad="88900" dist="25400" dir="2700000" algn="ctr" rotWithShape="0">
                  <a:prstClr val="black">
                    <a:alpha val="26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AWS RDS</a:t>
                </a:r>
              </a:p>
            </p:txBody>
          </p:sp>
          <p:pic>
            <p:nvPicPr>
              <p:cNvPr id="15" name="Graphic 15">
                <a:extLst>
                  <a:ext uri="{FF2B5EF4-FFF2-40B4-BE49-F238E27FC236}">
                    <a16:creationId xmlns:a16="http://schemas.microsoft.com/office/drawing/2014/main" id="{0A064DD9-94D2-AC32-B62C-948178D8056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143520" y="1981957"/>
                <a:ext cx="531562" cy="531563"/>
              </a:xfrm>
              <a:prstGeom prst="roundRect">
                <a:avLst>
                  <a:gd name="adj" fmla="val 13083"/>
                </a:avLst>
              </a:prstGeom>
            </p:spPr>
          </p:pic>
        </p:grpSp>
        <p:grpSp>
          <p:nvGrpSpPr>
            <p:cNvPr id="16" name="Group 15">
              <a:extLst>
                <a:ext uri="{FF2B5EF4-FFF2-40B4-BE49-F238E27FC236}">
                  <a16:creationId xmlns:a16="http://schemas.microsoft.com/office/drawing/2014/main" id="{EF5C4DFD-9F8F-3A8A-CF59-6F98DA20CBE0}"/>
                </a:ext>
              </a:extLst>
            </p:cNvPr>
            <p:cNvGrpSpPr/>
            <p:nvPr/>
          </p:nvGrpSpPr>
          <p:grpSpPr>
            <a:xfrm>
              <a:off x="8985407" y="3910752"/>
              <a:ext cx="1858009" cy="553589"/>
              <a:chOff x="9195590" y="2692719"/>
              <a:chExt cx="2044449" cy="609140"/>
            </a:xfrm>
          </p:grpSpPr>
          <p:sp>
            <p:nvSpPr>
              <p:cNvPr id="17" name="Rounded Rectangle 5">
                <a:extLst>
                  <a:ext uri="{FF2B5EF4-FFF2-40B4-BE49-F238E27FC236}">
                    <a16:creationId xmlns:a16="http://schemas.microsoft.com/office/drawing/2014/main" id="{9E4C7390-D85F-0AEF-5807-F05236CC8CF8}"/>
                  </a:ext>
                </a:extLst>
              </p:cNvPr>
              <p:cNvSpPr/>
              <p:nvPr/>
            </p:nvSpPr>
            <p:spPr bwMode="auto">
              <a:xfrm>
                <a:off x="9607499" y="2692719"/>
                <a:ext cx="1632540" cy="609140"/>
              </a:xfrm>
              <a:prstGeom prst="roundRect">
                <a:avLst>
                  <a:gd name="adj" fmla="val 9370"/>
                </a:avLst>
              </a:prstGeom>
              <a:solidFill>
                <a:schemeClr val="bg1"/>
              </a:solidFill>
              <a:ln>
                <a:noFill/>
              </a:ln>
              <a:effectLst>
                <a:outerShdw blurRad="88900" dist="25400" dir="2700000" algn="ctr" rotWithShape="0">
                  <a:prstClr val="black">
                    <a:alpha val="26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SQL Edge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Container</a:t>
                </a:r>
              </a:p>
            </p:txBody>
          </p:sp>
          <p:cxnSp>
            <p:nvCxnSpPr>
              <p:cNvPr id="18" name="Straight Arrow Connector 17">
                <a:extLst>
                  <a:ext uri="{FF2B5EF4-FFF2-40B4-BE49-F238E27FC236}">
                    <a16:creationId xmlns:a16="http://schemas.microsoft.com/office/drawing/2014/main" id="{B6CC6DF6-D8A8-F76F-1898-8565A8A65455}"/>
                  </a:ext>
                </a:extLst>
              </p:cNvPr>
              <p:cNvCxnSpPr>
                <a:cxnSpLocks/>
              </p:cNvCxnSpPr>
              <p:nvPr/>
            </p:nvCxnSpPr>
            <p:spPr>
              <a:xfrm>
                <a:off x="9195590" y="2997289"/>
                <a:ext cx="411909" cy="1"/>
              </a:xfrm>
              <a:prstGeom prst="straightConnector1">
                <a:avLst/>
              </a:prstGeom>
              <a:ln w="57150">
                <a:gradFill>
                  <a:gsLst>
                    <a:gs pos="0">
                      <a:srgbClr val="1EB9EA"/>
                    </a:gs>
                    <a:gs pos="100000">
                      <a:srgbClr val="50E6FF"/>
                    </a:gs>
                  </a:gsLst>
                  <a:lin ang="5400000" scaled="1"/>
                </a:gradFill>
                <a:headEnd type="oval"/>
                <a:tailEnd type="non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36290E0E-5ECF-58FC-0495-C51884007DB2}"/>
                </a:ext>
              </a:extLst>
            </p:cNvPr>
            <p:cNvSpPr txBox="1"/>
            <p:nvPr/>
          </p:nvSpPr>
          <p:spPr>
            <a:xfrm>
              <a:off x="5175006" y="4122588"/>
              <a:ext cx="1672091" cy="296570"/>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Services access consistent connection strings and values</a:t>
              </a:r>
            </a:p>
          </p:txBody>
        </p:sp>
        <p:sp>
          <p:nvSpPr>
            <p:cNvPr id="20" name="TextBox 19">
              <a:extLst>
                <a:ext uri="{FF2B5EF4-FFF2-40B4-BE49-F238E27FC236}">
                  <a16:creationId xmlns:a16="http://schemas.microsoft.com/office/drawing/2014/main" id="{A687EFC8-1A4D-7BF9-24C1-A18F48F69C16}"/>
                </a:ext>
              </a:extLst>
            </p:cNvPr>
            <p:cNvSpPr txBox="1"/>
            <p:nvPr/>
          </p:nvSpPr>
          <p:spPr>
            <a:xfrm>
              <a:off x="7227614" y="4117445"/>
              <a:ext cx="1590543" cy="296570"/>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Infrastructure automatically deployed and configured</a:t>
              </a:r>
            </a:p>
          </p:txBody>
        </p:sp>
        <p:grpSp>
          <p:nvGrpSpPr>
            <p:cNvPr id="21" name="Group 20">
              <a:extLst>
                <a:ext uri="{FF2B5EF4-FFF2-40B4-BE49-F238E27FC236}">
                  <a16:creationId xmlns:a16="http://schemas.microsoft.com/office/drawing/2014/main" id="{838B36DE-DBB5-1718-C56E-C80A9393C5BD}"/>
                </a:ext>
              </a:extLst>
            </p:cNvPr>
            <p:cNvGrpSpPr/>
            <p:nvPr/>
          </p:nvGrpSpPr>
          <p:grpSpPr>
            <a:xfrm>
              <a:off x="7687727" y="2833713"/>
              <a:ext cx="760977" cy="1051662"/>
              <a:chOff x="8227360" y="1664080"/>
              <a:chExt cx="837338" cy="1157191"/>
            </a:xfrm>
          </p:grpSpPr>
          <p:sp>
            <p:nvSpPr>
              <p:cNvPr id="22" name="Freeform: Shape 21">
                <a:extLst>
                  <a:ext uri="{FF2B5EF4-FFF2-40B4-BE49-F238E27FC236}">
                    <a16:creationId xmlns:a16="http://schemas.microsoft.com/office/drawing/2014/main" id="{41950FA9-363A-A176-09A9-F84DF762EB27}"/>
                  </a:ext>
                </a:extLst>
              </p:cNvPr>
              <p:cNvSpPr/>
              <p:nvPr/>
            </p:nvSpPr>
            <p:spPr>
              <a:xfrm>
                <a:off x="8227360" y="1664080"/>
                <a:ext cx="403521" cy="405288"/>
              </a:xfrm>
              <a:custGeom>
                <a:avLst/>
                <a:gdLst>
                  <a:gd name="connsiteX0" fmla="*/ 174022 w 260985"/>
                  <a:gd name="connsiteY0" fmla="*/ 87058 h 262127"/>
                  <a:gd name="connsiteX1" fmla="*/ 137350 w 260985"/>
                  <a:gd name="connsiteY1" fmla="*/ 0 h 262127"/>
                  <a:gd name="connsiteX2" fmla="*/ 121348 w 260985"/>
                  <a:gd name="connsiteY2" fmla="*/ 0 h 262127"/>
                  <a:gd name="connsiteX3" fmla="*/ 0 w 260985"/>
                  <a:gd name="connsiteY3" fmla="*/ 124777 h 262127"/>
                  <a:gd name="connsiteX4" fmla="*/ 0 w 260985"/>
                  <a:gd name="connsiteY4" fmla="*/ 140779 h 262127"/>
                  <a:gd name="connsiteX5" fmla="*/ 124777 w 260985"/>
                  <a:gd name="connsiteY5" fmla="*/ 262128 h 262127"/>
                  <a:gd name="connsiteX6" fmla="*/ 139637 w 260985"/>
                  <a:gd name="connsiteY6" fmla="*/ 262128 h 262127"/>
                  <a:gd name="connsiteX7" fmla="*/ 260985 w 260985"/>
                  <a:gd name="connsiteY7" fmla="*/ 137350 h 262127"/>
                  <a:gd name="connsiteX8" fmla="*/ 260985 w 260985"/>
                  <a:gd name="connsiteY8" fmla="*/ 122491 h 262127"/>
                  <a:gd name="connsiteX9" fmla="*/ 173927 w 260985"/>
                  <a:gd name="connsiteY9" fmla="*/ 86963 h 262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985" h="262127">
                    <a:moveTo>
                      <a:pt x="174022" y="87058"/>
                    </a:moveTo>
                    <a:cubicBezTo>
                      <a:pt x="150019" y="64198"/>
                      <a:pt x="137350" y="33242"/>
                      <a:pt x="137350" y="0"/>
                    </a:cubicBezTo>
                    <a:lnTo>
                      <a:pt x="121348" y="0"/>
                    </a:lnTo>
                    <a:cubicBezTo>
                      <a:pt x="122492" y="67532"/>
                      <a:pt x="67532" y="123635"/>
                      <a:pt x="0" y="124777"/>
                    </a:cubicBezTo>
                    <a:lnTo>
                      <a:pt x="0" y="140779"/>
                    </a:lnTo>
                    <a:cubicBezTo>
                      <a:pt x="67532" y="139636"/>
                      <a:pt x="123635" y="194596"/>
                      <a:pt x="124777" y="262128"/>
                    </a:cubicBezTo>
                    <a:lnTo>
                      <a:pt x="139637" y="262128"/>
                    </a:lnTo>
                    <a:cubicBezTo>
                      <a:pt x="138494" y="194596"/>
                      <a:pt x="193453" y="138494"/>
                      <a:pt x="260985" y="137350"/>
                    </a:cubicBezTo>
                    <a:lnTo>
                      <a:pt x="260985" y="122491"/>
                    </a:lnTo>
                    <a:cubicBezTo>
                      <a:pt x="228886" y="122491"/>
                      <a:pt x="198025" y="111061"/>
                      <a:pt x="173927" y="86963"/>
                    </a:cubicBezTo>
                    <a:close/>
                  </a:path>
                </a:pathLst>
              </a:custGeom>
              <a:solidFill>
                <a:srgbClr val="FFB9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16B7B10-454D-28E7-4FCD-6B291378C407}"/>
                  </a:ext>
                </a:extLst>
              </p:cNvPr>
              <p:cNvSpPr/>
              <p:nvPr/>
            </p:nvSpPr>
            <p:spPr>
              <a:xfrm>
                <a:off x="8699025" y="2520249"/>
                <a:ext cx="301021" cy="301022"/>
              </a:xfrm>
              <a:custGeom>
                <a:avLst/>
                <a:gdLst>
                  <a:gd name="connsiteX0" fmla="*/ 129445 w 194691"/>
                  <a:gd name="connsiteY0" fmla="*/ 64103 h 194691"/>
                  <a:gd name="connsiteX1" fmla="*/ 101917 w 194691"/>
                  <a:gd name="connsiteY1" fmla="*/ 0 h 194691"/>
                  <a:gd name="connsiteX2" fmla="*/ 90488 w 194691"/>
                  <a:gd name="connsiteY2" fmla="*/ 0 h 194691"/>
                  <a:gd name="connsiteX3" fmla="*/ 0 w 194691"/>
                  <a:gd name="connsiteY3" fmla="*/ 92774 h 194691"/>
                  <a:gd name="connsiteX4" fmla="*/ 0 w 194691"/>
                  <a:gd name="connsiteY4" fmla="*/ 104203 h 194691"/>
                  <a:gd name="connsiteX5" fmla="*/ 92773 w 194691"/>
                  <a:gd name="connsiteY5" fmla="*/ 194691 h 194691"/>
                  <a:gd name="connsiteX6" fmla="*/ 104204 w 194691"/>
                  <a:gd name="connsiteY6" fmla="*/ 194691 h 194691"/>
                  <a:gd name="connsiteX7" fmla="*/ 194691 w 194691"/>
                  <a:gd name="connsiteY7" fmla="*/ 101918 h 194691"/>
                  <a:gd name="connsiteX8" fmla="*/ 194691 w 194691"/>
                  <a:gd name="connsiteY8" fmla="*/ 90488 h 194691"/>
                  <a:gd name="connsiteX9" fmla="*/ 129445 w 194691"/>
                  <a:gd name="connsiteY9" fmla="*/ 64198 h 19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691" h="194691">
                    <a:moveTo>
                      <a:pt x="129445" y="64103"/>
                    </a:moveTo>
                    <a:cubicBezTo>
                      <a:pt x="112300" y="46958"/>
                      <a:pt x="101917" y="24003"/>
                      <a:pt x="101917" y="0"/>
                    </a:cubicBezTo>
                    <a:lnTo>
                      <a:pt x="90488" y="0"/>
                    </a:lnTo>
                    <a:cubicBezTo>
                      <a:pt x="91631" y="50387"/>
                      <a:pt x="50387" y="92774"/>
                      <a:pt x="0" y="92774"/>
                    </a:cubicBezTo>
                    <a:lnTo>
                      <a:pt x="0" y="104203"/>
                    </a:lnTo>
                    <a:cubicBezTo>
                      <a:pt x="50387" y="103061"/>
                      <a:pt x="92773" y="144304"/>
                      <a:pt x="92773" y="194691"/>
                    </a:cubicBezTo>
                    <a:lnTo>
                      <a:pt x="104204" y="194691"/>
                    </a:lnTo>
                    <a:cubicBezTo>
                      <a:pt x="103061" y="144304"/>
                      <a:pt x="144304" y="101918"/>
                      <a:pt x="194691" y="101918"/>
                    </a:cubicBezTo>
                    <a:lnTo>
                      <a:pt x="194691" y="90488"/>
                    </a:lnTo>
                    <a:cubicBezTo>
                      <a:pt x="170688" y="90488"/>
                      <a:pt x="147733" y="81344"/>
                      <a:pt x="129445" y="64198"/>
                    </a:cubicBezTo>
                    <a:close/>
                  </a:path>
                </a:pathLst>
              </a:custGeom>
              <a:solidFill>
                <a:srgbClr val="FFB9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37685CC-B8C5-0A4A-D086-E739B9A53430}"/>
                  </a:ext>
                </a:extLst>
              </p:cNvPr>
              <p:cNvSpPr/>
              <p:nvPr/>
            </p:nvSpPr>
            <p:spPr>
              <a:xfrm>
                <a:off x="8935395" y="1876505"/>
                <a:ext cx="129303" cy="129303"/>
              </a:xfrm>
              <a:custGeom>
                <a:avLst/>
                <a:gdLst>
                  <a:gd name="connsiteX0" fmla="*/ 54959 w 83629"/>
                  <a:gd name="connsiteY0" fmla="*/ 27527 h 83629"/>
                  <a:gd name="connsiteX1" fmla="*/ 43529 w 83629"/>
                  <a:gd name="connsiteY1" fmla="*/ 0 h 83629"/>
                  <a:gd name="connsiteX2" fmla="*/ 38957 w 83629"/>
                  <a:gd name="connsiteY2" fmla="*/ 0 h 83629"/>
                  <a:gd name="connsiteX3" fmla="*/ 0 w 83629"/>
                  <a:gd name="connsiteY3" fmla="*/ 40100 h 83629"/>
                  <a:gd name="connsiteX4" fmla="*/ 0 w 83629"/>
                  <a:gd name="connsiteY4" fmla="*/ 44672 h 83629"/>
                  <a:gd name="connsiteX5" fmla="*/ 40100 w 83629"/>
                  <a:gd name="connsiteY5" fmla="*/ 83629 h 83629"/>
                  <a:gd name="connsiteX6" fmla="*/ 44672 w 83629"/>
                  <a:gd name="connsiteY6" fmla="*/ 83629 h 83629"/>
                  <a:gd name="connsiteX7" fmla="*/ 83630 w 83629"/>
                  <a:gd name="connsiteY7" fmla="*/ 43529 h 83629"/>
                  <a:gd name="connsiteX8" fmla="*/ 83630 w 83629"/>
                  <a:gd name="connsiteY8" fmla="*/ 38957 h 83629"/>
                  <a:gd name="connsiteX9" fmla="*/ 54959 w 83629"/>
                  <a:gd name="connsiteY9" fmla="*/ 27527 h 8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629" h="83629">
                    <a:moveTo>
                      <a:pt x="54959" y="27527"/>
                    </a:moveTo>
                    <a:cubicBezTo>
                      <a:pt x="46958" y="20669"/>
                      <a:pt x="43529" y="10382"/>
                      <a:pt x="43529" y="0"/>
                    </a:cubicBezTo>
                    <a:lnTo>
                      <a:pt x="38957" y="0"/>
                    </a:lnTo>
                    <a:cubicBezTo>
                      <a:pt x="38957" y="21717"/>
                      <a:pt x="21812" y="40100"/>
                      <a:pt x="0" y="40100"/>
                    </a:cubicBezTo>
                    <a:lnTo>
                      <a:pt x="0" y="44672"/>
                    </a:lnTo>
                    <a:cubicBezTo>
                      <a:pt x="21717" y="44672"/>
                      <a:pt x="40100" y="61817"/>
                      <a:pt x="40100" y="83629"/>
                    </a:cubicBezTo>
                    <a:lnTo>
                      <a:pt x="44672" y="83629"/>
                    </a:lnTo>
                    <a:cubicBezTo>
                      <a:pt x="44672" y="61913"/>
                      <a:pt x="61817" y="43529"/>
                      <a:pt x="83630" y="43529"/>
                    </a:cubicBezTo>
                    <a:lnTo>
                      <a:pt x="83630" y="38957"/>
                    </a:lnTo>
                    <a:cubicBezTo>
                      <a:pt x="72200" y="38957"/>
                      <a:pt x="61913" y="35528"/>
                      <a:pt x="54959" y="27527"/>
                    </a:cubicBezTo>
                    <a:close/>
                  </a:path>
                </a:pathLst>
              </a:custGeom>
              <a:solidFill>
                <a:srgbClr val="FFB900"/>
              </a:solidFill>
              <a:ln w="9525" cap="flat">
                <a:noFill/>
                <a:prstDash val="solid"/>
                <a:miter/>
              </a:ln>
            </p:spPr>
            <p:txBody>
              <a:bodyPr rtlCol="0" anchor="ctr"/>
              <a:lstStyle/>
              <a:p>
                <a:endParaRPr lang="en-US"/>
              </a:p>
            </p:txBody>
          </p:sp>
        </p:grpSp>
        <p:pic>
          <p:nvPicPr>
            <p:cNvPr id="25" name="Graphic 24">
              <a:extLst>
                <a:ext uri="{FF2B5EF4-FFF2-40B4-BE49-F238E27FC236}">
                  <a16:creationId xmlns:a16="http://schemas.microsoft.com/office/drawing/2014/main" id="{D6BF3A9A-8C4D-53D1-51D1-BA715475DD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68490" y="3981349"/>
              <a:ext cx="423587" cy="423587"/>
            </a:xfrm>
            <a:prstGeom prst="rect">
              <a:avLst/>
            </a:prstGeom>
          </p:spPr>
        </p:pic>
        <p:pic>
          <p:nvPicPr>
            <p:cNvPr id="26" name="Graphic 25">
              <a:extLst>
                <a:ext uri="{FF2B5EF4-FFF2-40B4-BE49-F238E27FC236}">
                  <a16:creationId xmlns:a16="http://schemas.microsoft.com/office/drawing/2014/main" id="{CEDF7F1F-56E0-FA1E-8F85-7864113CF41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626893" y="2992303"/>
              <a:ext cx="655832" cy="595364"/>
            </a:xfrm>
            <a:prstGeom prst="rect">
              <a:avLst/>
            </a:prstGeom>
          </p:spPr>
        </p:pic>
      </p:grpSp>
      <p:sp>
        <p:nvSpPr>
          <p:cNvPr id="34" name="Title 33">
            <a:extLst>
              <a:ext uri="{FF2B5EF4-FFF2-40B4-BE49-F238E27FC236}">
                <a16:creationId xmlns:a16="http://schemas.microsoft.com/office/drawing/2014/main" id="{250E1265-0888-195E-2084-555EC7F9EF76}"/>
              </a:ext>
            </a:extLst>
          </p:cNvPr>
          <p:cNvSpPr>
            <a:spLocks noGrp="1"/>
          </p:cNvSpPr>
          <p:nvPr>
            <p:ph type="title" idx="4294967295"/>
          </p:nvPr>
        </p:nvSpPr>
        <p:spPr>
          <a:xfrm>
            <a:off x="646197" y="3362581"/>
            <a:ext cx="2351088" cy="738188"/>
          </a:xfrm>
        </p:spPr>
        <p:txBody>
          <a:bodyPr/>
          <a:lstStyle/>
          <a:p>
            <a:r>
              <a:rPr lang="en-US" sz="4800" dirty="0"/>
              <a:t>Recipes</a:t>
            </a:r>
          </a:p>
        </p:txBody>
      </p:sp>
      <p:grpSp>
        <p:nvGrpSpPr>
          <p:cNvPr id="35" name="Graphic 2">
            <a:extLst>
              <a:ext uri="{FF2B5EF4-FFF2-40B4-BE49-F238E27FC236}">
                <a16:creationId xmlns:a16="http://schemas.microsoft.com/office/drawing/2014/main" id="{543121BA-9105-2CC6-E4DA-95D79A718EB3}"/>
              </a:ext>
            </a:extLst>
          </p:cNvPr>
          <p:cNvGrpSpPr/>
          <p:nvPr/>
        </p:nvGrpSpPr>
        <p:grpSpPr>
          <a:xfrm>
            <a:off x="638423" y="2796411"/>
            <a:ext cx="1590543" cy="431238"/>
            <a:chOff x="1245974" y="2113788"/>
            <a:chExt cx="9699833" cy="2629880"/>
          </a:xfrm>
        </p:grpSpPr>
        <p:sp>
          <p:nvSpPr>
            <p:cNvPr id="36" name="Freeform: Shape 35">
              <a:extLst>
                <a:ext uri="{FF2B5EF4-FFF2-40B4-BE49-F238E27FC236}">
                  <a16:creationId xmlns:a16="http://schemas.microsoft.com/office/drawing/2014/main" id="{1B810146-07E0-D757-EDF8-471170382516}"/>
                </a:ext>
              </a:extLst>
            </p:cNvPr>
            <p:cNvSpPr/>
            <p:nvPr/>
          </p:nvSpPr>
          <p:spPr>
            <a:xfrm>
              <a:off x="1245974" y="2347297"/>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7" name="Graphic 2">
              <a:extLst>
                <a:ext uri="{FF2B5EF4-FFF2-40B4-BE49-F238E27FC236}">
                  <a16:creationId xmlns:a16="http://schemas.microsoft.com/office/drawing/2014/main" id="{B6943AD4-F2DA-694B-23BF-91BF8C79A17B}"/>
                </a:ext>
              </a:extLst>
            </p:cNvPr>
            <p:cNvGrpSpPr/>
            <p:nvPr/>
          </p:nvGrpSpPr>
          <p:grpSpPr>
            <a:xfrm>
              <a:off x="1245974" y="2347243"/>
              <a:ext cx="1278374" cy="2396371"/>
              <a:chOff x="1245974" y="2347243"/>
              <a:chExt cx="1278374" cy="2396371"/>
            </a:xfrm>
          </p:grpSpPr>
          <p:sp>
            <p:nvSpPr>
              <p:cNvPr id="46" name="Freeform: Shape 45">
                <a:extLst>
                  <a:ext uri="{FF2B5EF4-FFF2-40B4-BE49-F238E27FC236}">
                    <a16:creationId xmlns:a16="http://schemas.microsoft.com/office/drawing/2014/main" id="{25766299-226C-31D0-7D13-56A0285A2C2E}"/>
                  </a:ext>
                </a:extLst>
              </p:cNvPr>
              <p:cNvSpPr/>
              <p:nvPr/>
            </p:nvSpPr>
            <p:spPr>
              <a:xfrm>
                <a:off x="1483973" y="2739724"/>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AF6F4EE-30BA-BB44-7028-6D4A30F3E701}"/>
                  </a:ext>
                </a:extLst>
              </p:cNvPr>
              <p:cNvSpPr/>
              <p:nvPr/>
            </p:nvSpPr>
            <p:spPr>
              <a:xfrm>
                <a:off x="1306177" y="3025917"/>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A1894E92-C334-4641-49C0-D426A0C3531E}"/>
                  </a:ext>
                </a:extLst>
              </p:cNvPr>
              <p:cNvSpPr/>
              <p:nvPr/>
            </p:nvSpPr>
            <p:spPr>
              <a:xfrm>
                <a:off x="1364108" y="2828486"/>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F3B7FB45-7EFC-62AA-C3D7-AD6352AF747F}"/>
                  </a:ext>
                </a:extLst>
              </p:cNvPr>
              <p:cNvSpPr/>
              <p:nvPr/>
            </p:nvSpPr>
            <p:spPr>
              <a:xfrm>
                <a:off x="1681998" y="4469971"/>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037431B1-9BA0-8FE5-1B75-47740B415E77}"/>
                  </a:ext>
                </a:extLst>
              </p:cNvPr>
              <p:cNvSpPr/>
              <p:nvPr/>
            </p:nvSpPr>
            <p:spPr>
              <a:xfrm>
                <a:off x="1283675" y="3844847"/>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01A01ED7-86F0-A9EA-6007-EDECD0EFB923}"/>
                  </a:ext>
                </a:extLst>
              </p:cNvPr>
              <p:cNvSpPr/>
              <p:nvPr/>
            </p:nvSpPr>
            <p:spPr>
              <a:xfrm>
                <a:off x="1245974" y="3259317"/>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A44A59EC-3E8C-7D96-8EA5-374AE09A5500}"/>
                  </a:ext>
                </a:extLst>
              </p:cNvPr>
              <p:cNvSpPr/>
              <p:nvPr/>
            </p:nvSpPr>
            <p:spPr>
              <a:xfrm>
                <a:off x="2444133" y="2347243"/>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04F1F68-1110-DBB9-39E3-98424814F3B8}"/>
                  </a:ext>
                </a:extLst>
              </p:cNvPr>
              <p:cNvSpPr/>
              <p:nvPr/>
            </p:nvSpPr>
            <p:spPr>
              <a:xfrm>
                <a:off x="1851680" y="4586698"/>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20760FDC-DEC6-B69C-AA24-29542A3B2437}"/>
                  </a:ext>
                </a:extLst>
              </p:cNvPr>
              <p:cNvSpPr/>
              <p:nvPr/>
            </p:nvSpPr>
            <p:spPr>
              <a:xfrm>
                <a:off x="2518021" y="2349731"/>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55E0C414-C5AB-B649-188F-64FF524E7A40}"/>
                  </a:ext>
                </a:extLst>
              </p:cNvPr>
              <p:cNvSpPr/>
              <p:nvPr/>
            </p:nvSpPr>
            <p:spPr>
              <a:xfrm>
                <a:off x="1774222" y="4538936"/>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3B460A3-913B-D4F1-D51D-A83EC34BCAE8}"/>
                  </a:ext>
                </a:extLst>
              </p:cNvPr>
              <p:cNvSpPr/>
              <p:nvPr/>
            </p:nvSpPr>
            <p:spPr>
              <a:xfrm>
                <a:off x="2518724" y="4740586"/>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67819062-A229-E983-FC98-B807E4CB98BB}"/>
                  </a:ext>
                </a:extLst>
              </p:cNvPr>
              <p:cNvSpPr/>
              <p:nvPr/>
            </p:nvSpPr>
            <p:spPr>
              <a:xfrm>
                <a:off x="2202673" y="2353409"/>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C4655886-E888-6634-6DF8-745B325C7DF8}"/>
                  </a:ext>
                </a:extLst>
              </p:cNvPr>
              <p:cNvSpPr/>
              <p:nvPr/>
            </p:nvSpPr>
            <p:spPr>
              <a:xfrm>
                <a:off x="1280592" y="3170230"/>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302C91EE-B29D-233E-DD84-124C3456C8D7}"/>
                  </a:ext>
                </a:extLst>
              </p:cNvPr>
              <p:cNvSpPr/>
              <p:nvPr/>
            </p:nvSpPr>
            <p:spPr>
              <a:xfrm>
                <a:off x="1774222" y="2441415"/>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274938A2-6312-3B2B-E934-AC57FDB7F149}"/>
                  </a:ext>
                </a:extLst>
              </p:cNvPr>
              <p:cNvSpPr/>
              <p:nvPr/>
            </p:nvSpPr>
            <p:spPr>
              <a:xfrm>
                <a:off x="1245974" y="2347243"/>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8" name="Graphic 2">
              <a:extLst>
                <a:ext uri="{FF2B5EF4-FFF2-40B4-BE49-F238E27FC236}">
                  <a16:creationId xmlns:a16="http://schemas.microsoft.com/office/drawing/2014/main" id="{FF57716C-9E58-DE86-ECB1-B7B0496F4AC6}"/>
                </a:ext>
              </a:extLst>
            </p:cNvPr>
            <p:cNvGrpSpPr/>
            <p:nvPr/>
          </p:nvGrpSpPr>
          <p:grpSpPr>
            <a:xfrm>
              <a:off x="4145604" y="2113788"/>
              <a:ext cx="6800204" cy="2064851"/>
              <a:chOff x="4145604" y="2113788"/>
              <a:chExt cx="6800204" cy="2064851"/>
            </a:xfrm>
            <a:solidFill>
              <a:srgbClr val="C74325"/>
            </a:solidFill>
          </p:grpSpPr>
          <p:sp>
            <p:nvSpPr>
              <p:cNvPr id="39" name="Freeform: Shape 38">
                <a:extLst>
                  <a:ext uri="{FF2B5EF4-FFF2-40B4-BE49-F238E27FC236}">
                    <a16:creationId xmlns:a16="http://schemas.microsoft.com/office/drawing/2014/main" id="{0192A5FA-C168-2082-B2AC-B0B44AC928A4}"/>
                  </a:ext>
                </a:extLst>
              </p:cNvPr>
              <p:cNvSpPr/>
              <p:nvPr/>
            </p:nvSpPr>
            <p:spPr>
              <a:xfrm>
                <a:off x="5137624" y="2897289"/>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88AED3A1-2D33-CA1E-BCD1-E2E9D7365874}"/>
                  </a:ext>
                </a:extLst>
              </p:cNvPr>
              <p:cNvSpPr/>
              <p:nvPr/>
            </p:nvSpPr>
            <p:spPr>
              <a:xfrm>
                <a:off x="4145604" y="2897235"/>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8472F703-72DA-06CD-EF16-1154296D89A2}"/>
                  </a:ext>
                </a:extLst>
              </p:cNvPr>
              <p:cNvSpPr/>
              <p:nvPr/>
            </p:nvSpPr>
            <p:spPr>
              <a:xfrm>
                <a:off x="8100539" y="2307270"/>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5725027C-F003-7B3D-642B-5CE1F3653175}"/>
                  </a:ext>
                </a:extLst>
              </p:cNvPr>
              <p:cNvSpPr/>
              <p:nvPr/>
            </p:nvSpPr>
            <p:spPr>
              <a:xfrm>
                <a:off x="6557987" y="2113788"/>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56F8F19D-95CF-E628-C9D8-B48594666F0E}"/>
                  </a:ext>
                </a:extLst>
              </p:cNvPr>
              <p:cNvSpPr/>
              <p:nvPr/>
            </p:nvSpPr>
            <p:spPr>
              <a:xfrm>
                <a:off x="9905161" y="2897181"/>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9758B022-87FA-8970-0756-A2880245662F}"/>
                  </a:ext>
                </a:extLst>
              </p:cNvPr>
              <p:cNvSpPr/>
              <p:nvPr/>
            </p:nvSpPr>
            <p:spPr>
              <a:xfrm>
                <a:off x="8083988" y="2901941"/>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3B3883F-2C97-9F14-0DA1-0ACA6C12F73F}"/>
                  </a:ext>
                </a:extLst>
              </p:cNvPr>
              <p:cNvSpPr/>
              <p:nvPr/>
            </p:nvSpPr>
            <p:spPr>
              <a:xfrm>
                <a:off x="8624731" y="2901941"/>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1" name="TextBox 70">
            <a:extLst>
              <a:ext uri="{FF2B5EF4-FFF2-40B4-BE49-F238E27FC236}">
                <a16:creationId xmlns:a16="http://schemas.microsoft.com/office/drawing/2014/main" id="{B5E97C2B-C550-1F43-972A-CCD42BF407FF}"/>
              </a:ext>
            </a:extLst>
          </p:cNvPr>
          <p:cNvSpPr txBox="1"/>
          <p:nvPr/>
        </p:nvSpPr>
        <p:spPr>
          <a:xfrm>
            <a:off x="5789542" y="4362052"/>
            <a:ext cx="4108488" cy="276999"/>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Leverage your existing </a:t>
            </a:r>
            <a:r>
              <a:rPr kumimoji="0" lang="en-US" sz="1800" b="0" i="0" u="none" strike="noStrike" kern="1200" cap="none" spc="0" normalizeH="0" baseline="0" noProof="0" err="1">
                <a:ln>
                  <a:noFill/>
                </a:ln>
                <a:solidFill>
                  <a:srgbClr val="000000"/>
                </a:solidFill>
                <a:effectLst/>
                <a:uLnTx/>
                <a:uFillTx/>
                <a:latin typeface="Segoe UI Semibold"/>
                <a:ea typeface="+mn-ea"/>
                <a:cs typeface="+mn-cs"/>
              </a:rPr>
              <a:t>IaC</a:t>
            </a:r>
            <a:r>
              <a:rPr kumimoji="0" lang="en-US" sz="1800" b="0" i="0" u="none" strike="noStrike" kern="1200" cap="none" spc="0" normalizeH="0" baseline="0" noProof="0">
                <a:ln>
                  <a:noFill/>
                </a:ln>
                <a:solidFill>
                  <a:srgbClr val="000000"/>
                </a:solidFill>
                <a:effectLst/>
                <a:uLnTx/>
                <a:uFillTx/>
                <a:latin typeface="Segoe UI Semibold"/>
                <a:ea typeface="+mn-ea"/>
                <a:cs typeface="+mn-cs"/>
              </a:rPr>
              <a:t> templates</a:t>
            </a:r>
          </a:p>
        </p:txBody>
      </p:sp>
      <p:cxnSp>
        <p:nvCxnSpPr>
          <p:cNvPr id="72" name="Straight Connector 71">
            <a:extLst>
              <a:ext uri="{FF2B5EF4-FFF2-40B4-BE49-F238E27FC236}">
                <a16:creationId xmlns:a16="http://schemas.microsoft.com/office/drawing/2014/main" id="{E7A3E4D7-FB0D-58F7-EFAC-277413DF9412}"/>
              </a:ext>
            </a:extLst>
          </p:cNvPr>
          <p:cNvCxnSpPr>
            <a:cxnSpLocks/>
            <a:stCxn id="71" idx="3"/>
          </p:cNvCxnSpPr>
          <p:nvPr/>
        </p:nvCxnSpPr>
        <p:spPr>
          <a:xfrm>
            <a:off x="9898030" y="4500552"/>
            <a:ext cx="191986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C8EAB71-F6CE-8B9B-E0E5-8C3510D995AA}"/>
              </a:ext>
            </a:extLst>
          </p:cNvPr>
          <p:cNvCxnSpPr>
            <a:cxnSpLocks/>
            <a:endCxn id="71" idx="1"/>
          </p:cNvCxnSpPr>
          <p:nvPr/>
        </p:nvCxnSpPr>
        <p:spPr>
          <a:xfrm>
            <a:off x="3976430" y="4500552"/>
            <a:ext cx="181311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73E7E4A3-1FC1-20A5-B93D-E885C9F78F64}"/>
              </a:ext>
            </a:extLst>
          </p:cNvPr>
          <p:cNvGrpSpPr/>
          <p:nvPr/>
        </p:nvGrpSpPr>
        <p:grpSpPr>
          <a:xfrm>
            <a:off x="4873107" y="5064762"/>
            <a:ext cx="5941358" cy="989824"/>
            <a:chOff x="5615642" y="4848686"/>
            <a:chExt cx="5941358" cy="989824"/>
          </a:xfrm>
        </p:grpSpPr>
        <p:sp>
          <p:nvSpPr>
            <p:cNvPr id="65" name="Rounded Rectangle 5">
              <a:extLst>
                <a:ext uri="{FF2B5EF4-FFF2-40B4-BE49-F238E27FC236}">
                  <a16:creationId xmlns:a16="http://schemas.microsoft.com/office/drawing/2014/main" id="{2833D938-0223-27A2-C8EB-0A12A1C7197C}"/>
                </a:ext>
              </a:extLst>
            </p:cNvPr>
            <p:cNvSpPr/>
            <p:nvPr/>
          </p:nvSpPr>
          <p:spPr bwMode="auto">
            <a:xfrm>
              <a:off x="5615642" y="4848686"/>
              <a:ext cx="5941358" cy="989824"/>
            </a:xfrm>
            <a:prstGeom prst="roundRect">
              <a:avLst>
                <a:gd name="adj" fmla="val 10128"/>
              </a:avLst>
            </a:prstGeom>
            <a:solidFill>
              <a:schemeClr val="bg1"/>
            </a:solidFill>
            <a:ln>
              <a:noFill/>
            </a:ln>
            <a:effectLst>
              <a:outerShdw blurRad="88900" dist="25400" dir="2700000" algn="ctr" rotWithShape="0">
                <a:prstClr val="black">
                  <a:alpha val="26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74" name="Group 73">
              <a:extLst>
                <a:ext uri="{FF2B5EF4-FFF2-40B4-BE49-F238E27FC236}">
                  <a16:creationId xmlns:a16="http://schemas.microsoft.com/office/drawing/2014/main" id="{3CD89E14-CC7E-BC86-D0DE-9EF70120CBA6}"/>
                </a:ext>
              </a:extLst>
            </p:cNvPr>
            <p:cNvGrpSpPr/>
            <p:nvPr/>
          </p:nvGrpSpPr>
          <p:grpSpPr>
            <a:xfrm>
              <a:off x="6030734" y="5079513"/>
              <a:ext cx="1235136" cy="517513"/>
              <a:chOff x="11043186" y="4247070"/>
              <a:chExt cx="1451061" cy="607986"/>
            </a:xfrm>
          </p:grpSpPr>
          <p:pic>
            <p:nvPicPr>
              <p:cNvPr id="75" name="Graphic 74">
                <a:extLst>
                  <a:ext uri="{FF2B5EF4-FFF2-40B4-BE49-F238E27FC236}">
                    <a16:creationId xmlns:a16="http://schemas.microsoft.com/office/drawing/2014/main" id="{43D994F8-8B27-1DB8-D90F-9D53DBA19A5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043186" y="4247070"/>
                <a:ext cx="607986" cy="607986"/>
              </a:xfrm>
              <a:prstGeom prst="rect">
                <a:avLst/>
              </a:prstGeom>
              <a:effectLst>
                <a:outerShdw blurRad="63500" sx="101000" sy="101000" algn="ctr" rotWithShape="0">
                  <a:prstClr val="black">
                    <a:alpha val="27000"/>
                  </a:prstClr>
                </a:outerShdw>
              </a:effectLst>
            </p:spPr>
          </p:pic>
          <p:sp>
            <p:nvSpPr>
              <p:cNvPr id="76" name="TextBox 75">
                <a:extLst>
                  <a:ext uri="{FF2B5EF4-FFF2-40B4-BE49-F238E27FC236}">
                    <a16:creationId xmlns:a16="http://schemas.microsoft.com/office/drawing/2014/main" id="{B0E9FA46-B115-91C2-DA28-1531F1BDEDA0}"/>
                  </a:ext>
                </a:extLst>
              </p:cNvPr>
              <p:cNvSpPr txBox="1"/>
              <p:nvPr/>
            </p:nvSpPr>
            <p:spPr>
              <a:xfrm>
                <a:off x="11750368" y="4364013"/>
                <a:ext cx="743879" cy="361583"/>
              </a:xfrm>
              <a:prstGeom prst="rect">
                <a:avLst/>
              </a:prstGeom>
              <a:noFill/>
            </p:spPr>
            <p:txBody>
              <a:bodyPr wrap="none" lIns="0" tIns="0" rIns="0" bIns="0" rtlCol="0">
                <a:spAutoFit/>
              </a:bodyPr>
              <a:lstStyle/>
              <a:p>
                <a:pPr algn="ctr"/>
                <a:r>
                  <a:rPr lang="en-US" sz="2000">
                    <a:latin typeface="+mj-lt"/>
                  </a:rPr>
                  <a:t>Bicep</a:t>
                </a:r>
              </a:p>
            </p:txBody>
          </p:sp>
        </p:grpSp>
        <p:pic>
          <p:nvPicPr>
            <p:cNvPr id="1028" name="Picture 4" descr="Enabling VS Code Terraform extension code completion on Windows and Ubuntu (WSL 2) - DEV ...">
              <a:extLst>
                <a:ext uri="{FF2B5EF4-FFF2-40B4-BE49-F238E27FC236}">
                  <a16:creationId xmlns:a16="http://schemas.microsoft.com/office/drawing/2014/main" id="{BC64B704-9269-271D-DC49-2477FD269E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74706" y="5010593"/>
              <a:ext cx="1980775" cy="684268"/>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8D6DBAD4-A502-21CE-0D5C-6BA879CAD0BF}"/>
                </a:ext>
              </a:extLst>
            </p:cNvPr>
            <p:cNvSpPr txBox="1"/>
            <p:nvPr/>
          </p:nvSpPr>
          <p:spPr>
            <a:xfrm>
              <a:off x="9802476" y="5153604"/>
              <a:ext cx="1476348" cy="369332"/>
            </a:xfrm>
            <a:prstGeom prst="rect">
              <a:avLst/>
            </a:prstGeom>
            <a:noFill/>
          </p:spPr>
          <p:txBody>
            <a:bodyPr wrap="square">
              <a:spAutoFit/>
            </a:bodyPr>
            <a:lstStyle/>
            <a:p>
              <a:r>
                <a:rPr lang="en-US" sz="1800">
                  <a:latin typeface="+mj-lt"/>
                </a:rPr>
                <a:t>Extensible…</a:t>
              </a:r>
              <a:endParaRPr lang="en-US"/>
            </a:p>
          </p:txBody>
        </p:sp>
      </p:grpSp>
    </p:spTree>
    <p:extLst>
      <p:ext uri="{BB962C8B-B14F-4D97-AF65-F5344CB8AC3E}">
        <p14:creationId xmlns:p14="http://schemas.microsoft.com/office/powerpoint/2010/main" val="100048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DAC9-5BEC-F84F-AF9F-295795D1B4A9}"/>
              </a:ext>
            </a:extLst>
          </p:cNvPr>
          <p:cNvSpPr>
            <a:spLocks noGrp="1"/>
          </p:cNvSpPr>
          <p:nvPr>
            <p:ph type="title"/>
          </p:nvPr>
        </p:nvSpPr>
        <p:spPr/>
        <p:txBody>
          <a:bodyPr/>
          <a:lstStyle/>
          <a:p>
            <a:r>
              <a:rPr lang="en-US" dirty="0"/>
              <a:t>Radius Environments + Applications</a:t>
            </a:r>
          </a:p>
        </p:txBody>
      </p:sp>
    </p:spTree>
    <p:extLst>
      <p:ext uri="{BB962C8B-B14F-4D97-AF65-F5344CB8AC3E}">
        <p14:creationId xmlns:p14="http://schemas.microsoft.com/office/powerpoint/2010/main" val="129447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Group 127">
            <a:extLst>
              <a:ext uri="{FF2B5EF4-FFF2-40B4-BE49-F238E27FC236}">
                <a16:creationId xmlns:a16="http://schemas.microsoft.com/office/drawing/2014/main" id="{927C6228-28B7-B4C8-575E-17562B955282}"/>
              </a:ext>
            </a:extLst>
          </p:cNvPr>
          <p:cNvGrpSpPr/>
          <p:nvPr/>
        </p:nvGrpSpPr>
        <p:grpSpPr>
          <a:xfrm>
            <a:off x="1366407" y="5048415"/>
            <a:ext cx="9416726" cy="1063066"/>
            <a:chOff x="1366407" y="5141549"/>
            <a:chExt cx="9416726" cy="1063066"/>
          </a:xfrm>
        </p:grpSpPr>
        <p:sp>
          <p:nvSpPr>
            <p:cNvPr id="112" name="Rectangle: Rounded Corners 111">
              <a:extLst>
                <a:ext uri="{FF2B5EF4-FFF2-40B4-BE49-F238E27FC236}">
                  <a16:creationId xmlns:a16="http://schemas.microsoft.com/office/drawing/2014/main" id="{46793C31-11D3-D082-39D6-5F5431E92D98}"/>
                </a:ext>
              </a:extLst>
            </p:cNvPr>
            <p:cNvSpPr/>
            <p:nvPr/>
          </p:nvSpPr>
          <p:spPr bwMode="auto">
            <a:xfrm>
              <a:off x="1366407" y="5141549"/>
              <a:ext cx="9416726" cy="1063066"/>
            </a:xfrm>
            <a:prstGeom prst="roundRect">
              <a:avLst>
                <a:gd name="adj" fmla="val 6882"/>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2" descr="See the source image">
              <a:extLst>
                <a:ext uri="{FF2B5EF4-FFF2-40B4-BE49-F238E27FC236}">
                  <a16:creationId xmlns:a16="http://schemas.microsoft.com/office/drawing/2014/main" id="{F0AAE55D-6709-FD0B-9CD4-720A209AC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2526" y="5335165"/>
              <a:ext cx="1535305" cy="668301"/>
            </a:xfrm>
            <a:prstGeom prst="rect">
              <a:avLst/>
            </a:prstGeom>
            <a:extLst>
              <a:ext uri="{909E8E84-426E-40DD-AFC4-6F175D3DCCD1}">
                <a14:hiddenFill xmlns:a14="http://schemas.microsoft.com/office/drawing/2010/main">
                  <a:solidFill>
                    <a:srgbClr val="FFFFFF"/>
                  </a:solidFill>
                </a14:hiddenFill>
              </a:ext>
            </a:extLst>
          </p:spPr>
        </p:pic>
        <p:pic>
          <p:nvPicPr>
            <p:cNvPr id="38" name="Picture 37" descr="Graphical user interface&#10;&#10;Description automatically generated">
              <a:extLst>
                <a:ext uri="{FF2B5EF4-FFF2-40B4-BE49-F238E27FC236}">
                  <a16:creationId xmlns:a16="http://schemas.microsoft.com/office/drawing/2014/main" id="{C19D3505-6FEC-6594-5C93-88C3A564DE80}"/>
                </a:ext>
              </a:extLst>
            </p:cNvPr>
            <p:cNvPicPr>
              <a:picLocks noChangeAspect="1"/>
            </p:cNvPicPr>
            <p:nvPr/>
          </p:nvPicPr>
          <p:blipFill rotWithShape="1">
            <a:blip r:embed="rId4"/>
            <a:srcRect l="10600" t="31229" r="10600" b="31229"/>
            <a:stretch/>
          </p:blipFill>
          <p:spPr>
            <a:xfrm>
              <a:off x="2255466" y="5483496"/>
              <a:ext cx="2450813" cy="379170"/>
            </a:xfrm>
            <a:prstGeom prst="rect">
              <a:avLst/>
            </a:prstGeom>
          </p:spPr>
        </p:pic>
        <p:grpSp>
          <p:nvGrpSpPr>
            <p:cNvPr id="116" name="Group 115">
              <a:extLst>
                <a:ext uri="{FF2B5EF4-FFF2-40B4-BE49-F238E27FC236}">
                  <a16:creationId xmlns:a16="http://schemas.microsoft.com/office/drawing/2014/main" id="{E1F6C5AB-76CA-5847-3EA0-BBD5D31AF08A}"/>
                </a:ext>
              </a:extLst>
            </p:cNvPr>
            <p:cNvGrpSpPr/>
            <p:nvPr/>
          </p:nvGrpSpPr>
          <p:grpSpPr>
            <a:xfrm>
              <a:off x="7821108" y="5418954"/>
              <a:ext cx="2105486" cy="508256"/>
              <a:chOff x="19171382" y="5703881"/>
              <a:chExt cx="1226952" cy="296181"/>
            </a:xfrm>
          </p:grpSpPr>
          <p:pic>
            <p:nvPicPr>
              <p:cNvPr id="45" name="Graphic 44">
                <a:extLst>
                  <a:ext uri="{FF2B5EF4-FFF2-40B4-BE49-F238E27FC236}">
                    <a16:creationId xmlns:a16="http://schemas.microsoft.com/office/drawing/2014/main" id="{4F425133-0198-4243-55EC-34E078503F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171382" y="5703881"/>
                <a:ext cx="296182" cy="296181"/>
              </a:xfrm>
              <a:prstGeom prst="rect">
                <a:avLst/>
              </a:prstGeom>
            </p:spPr>
          </p:pic>
          <p:sp>
            <p:nvSpPr>
              <p:cNvPr id="47" name="TextBox 46">
                <a:extLst>
                  <a:ext uri="{FF2B5EF4-FFF2-40B4-BE49-F238E27FC236}">
                    <a16:creationId xmlns:a16="http://schemas.microsoft.com/office/drawing/2014/main" id="{A97F6044-2D8C-B7DE-EB93-0985F5C492DF}"/>
                  </a:ext>
                </a:extLst>
              </p:cNvPr>
              <p:cNvSpPr txBox="1"/>
              <p:nvPr/>
            </p:nvSpPr>
            <p:spPr>
              <a:xfrm>
                <a:off x="19507590" y="5771262"/>
                <a:ext cx="890744" cy="16141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Semibold"/>
                    <a:ea typeface="+mn-ea"/>
                    <a:cs typeface="+mn-cs"/>
                  </a:rPr>
                  <a:t>On-premises</a:t>
                </a:r>
              </a:p>
            </p:txBody>
          </p:sp>
        </p:grpSp>
      </p:grpSp>
      <p:sp>
        <p:nvSpPr>
          <p:cNvPr id="102" name="Title 101">
            <a:extLst>
              <a:ext uri="{FF2B5EF4-FFF2-40B4-BE49-F238E27FC236}">
                <a16:creationId xmlns:a16="http://schemas.microsoft.com/office/drawing/2014/main" id="{565C2AEF-1BE6-AC60-2AA0-F699398A4E88}"/>
              </a:ext>
            </a:extLst>
          </p:cNvPr>
          <p:cNvSpPr>
            <a:spLocks noGrp="1"/>
          </p:cNvSpPr>
          <p:nvPr>
            <p:ph type="title" idx="4294967295"/>
          </p:nvPr>
        </p:nvSpPr>
        <p:spPr>
          <a:xfrm>
            <a:off x="1733550" y="686283"/>
            <a:ext cx="8724900" cy="554037"/>
          </a:xfrm>
        </p:spPr>
        <p:txBody>
          <a:bodyPr/>
          <a:lstStyle/>
          <a:p>
            <a:pPr algn="ctr"/>
            <a:r>
              <a:rPr lang="en-US"/>
              <a:t>Platform Engineering with Radius</a:t>
            </a:r>
          </a:p>
        </p:txBody>
      </p:sp>
      <p:grpSp>
        <p:nvGrpSpPr>
          <p:cNvPr id="193" name="Group 192">
            <a:extLst>
              <a:ext uri="{FF2B5EF4-FFF2-40B4-BE49-F238E27FC236}">
                <a16:creationId xmlns:a16="http://schemas.microsoft.com/office/drawing/2014/main" id="{B2B9AF3B-4288-8184-4CD4-2D0E08913A95}"/>
              </a:ext>
            </a:extLst>
          </p:cNvPr>
          <p:cNvGrpSpPr/>
          <p:nvPr/>
        </p:nvGrpSpPr>
        <p:grpSpPr>
          <a:xfrm>
            <a:off x="1366407" y="3284074"/>
            <a:ext cx="9416726" cy="1764341"/>
            <a:chOff x="1366407" y="3284074"/>
            <a:chExt cx="9416726" cy="1764341"/>
          </a:xfrm>
        </p:grpSpPr>
        <p:grpSp>
          <p:nvGrpSpPr>
            <p:cNvPr id="127" name="Group 126">
              <a:extLst>
                <a:ext uri="{FF2B5EF4-FFF2-40B4-BE49-F238E27FC236}">
                  <a16:creationId xmlns:a16="http://schemas.microsoft.com/office/drawing/2014/main" id="{46675B6C-D5B3-E86E-86B7-E9AB98A6FB56}"/>
                </a:ext>
              </a:extLst>
            </p:cNvPr>
            <p:cNvGrpSpPr/>
            <p:nvPr/>
          </p:nvGrpSpPr>
          <p:grpSpPr>
            <a:xfrm>
              <a:off x="1366407" y="3284074"/>
              <a:ext cx="9416726" cy="1321792"/>
              <a:chOff x="1366407" y="3377208"/>
              <a:chExt cx="9416726" cy="1321792"/>
            </a:xfrm>
          </p:grpSpPr>
          <p:sp>
            <p:nvSpPr>
              <p:cNvPr id="110" name="Rectangle: Rounded Corners 109">
                <a:extLst>
                  <a:ext uri="{FF2B5EF4-FFF2-40B4-BE49-F238E27FC236}">
                    <a16:creationId xmlns:a16="http://schemas.microsoft.com/office/drawing/2014/main" id="{2565DB1C-5A3F-E5F5-92FE-68E3522840B1}"/>
                  </a:ext>
                </a:extLst>
              </p:cNvPr>
              <p:cNvSpPr/>
              <p:nvPr/>
            </p:nvSpPr>
            <p:spPr bwMode="auto">
              <a:xfrm>
                <a:off x="1366407" y="3377208"/>
                <a:ext cx="9416726" cy="1321792"/>
              </a:xfrm>
              <a:prstGeom prst="roundRect">
                <a:avLst>
                  <a:gd name="adj" fmla="val 6882"/>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aphic 2">
                <a:extLst>
                  <a:ext uri="{FF2B5EF4-FFF2-40B4-BE49-F238E27FC236}">
                    <a16:creationId xmlns:a16="http://schemas.microsoft.com/office/drawing/2014/main" id="{86FAC4AB-9649-6D78-A4A6-55F161E0774D}"/>
                  </a:ext>
                </a:extLst>
              </p:cNvPr>
              <p:cNvGrpSpPr/>
              <p:nvPr/>
            </p:nvGrpSpPr>
            <p:grpSpPr>
              <a:xfrm>
                <a:off x="1743921" y="3649200"/>
                <a:ext cx="2868802" cy="777806"/>
                <a:chOff x="1245974" y="2113788"/>
                <a:chExt cx="9699833" cy="2629880"/>
              </a:xfrm>
            </p:grpSpPr>
            <p:sp>
              <p:nvSpPr>
                <p:cNvPr id="4" name="Freeform: Shape 3">
                  <a:extLst>
                    <a:ext uri="{FF2B5EF4-FFF2-40B4-BE49-F238E27FC236}">
                      <a16:creationId xmlns:a16="http://schemas.microsoft.com/office/drawing/2014/main" id="{C90EA466-AC14-8D6F-FC4D-D37751398407}"/>
                    </a:ext>
                  </a:extLst>
                </p:cNvPr>
                <p:cNvSpPr/>
                <p:nvPr/>
              </p:nvSpPr>
              <p:spPr>
                <a:xfrm>
                  <a:off x="1245974" y="2347297"/>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 name="Graphic 2">
                  <a:extLst>
                    <a:ext uri="{FF2B5EF4-FFF2-40B4-BE49-F238E27FC236}">
                      <a16:creationId xmlns:a16="http://schemas.microsoft.com/office/drawing/2014/main" id="{FB6F97BB-088E-33E6-A8E4-B26371A1825C}"/>
                    </a:ext>
                  </a:extLst>
                </p:cNvPr>
                <p:cNvGrpSpPr/>
                <p:nvPr/>
              </p:nvGrpSpPr>
              <p:grpSpPr>
                <a:xfrm>
                  <a:off x="1245974" y="2347243"/>
                  <a:ext cx="1278374" cy="2396371"/>
                  <a:chOff x="1245974" y="2347243"/>
                  <a:chExt cx="1278374" cy="2396371"/>
                </a:xfrm>
              </p:grpSpPr>
              <p:sp>
                <p:nvSpPr>
                  <p:cNvPr id="17" name="Freeform: Shape 16">
                    <a:extLst>
                      <a:ext uri="{FF2B5EF4-FFF2-40B4-BE49-F238E27FC236}">
                        <a16:creationId xmlns:a16="http://schemas.microsoft.com/office/drawing/2014/main" id="{247CA55B-FD49-0C05-6E53-6B51060283E5}"/>
                      </a:ext>
                    </a:extLst>
                  </p:cNvPr>
                  <p:cNvSpPr/>
                  <p:nvPr/>
                </p:nvSpPr>
                <p:spPr>
                  <a:xfrm>
                    <a:off x="1483973" y="2739724"/>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5F06BE55-25BB-46C6-D57C-D3FA73B6A470}"/>
                      </a:ext>
                    </a:extLst>
                  </p:cNvPr>
                  <p:cNvSpPr/>
                  <p:nvPr/>
                </p:nvSpPr>
                <p:spPr>
                  <a:xfrm>
                    <a:off x="1306177" y="3025917"/>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EEEC4665-175A-A6AE-9CF3-75F2C205C54C}"/>
                      </a:ext>
                    </a:extLst>
                  </p:cNvPr>
                  <p:cNvSpPr/>
                  <p:nvPr/>
                </p:nvSpPr>
                <p:spPr>
                  <a:xfrm>
                    <a:off x="1364108" y="2828486"/>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09BF10D7-469C-1238-FABC-D99FA1A1B9BC}"/>
                      </a:ext>
                    </a:extLst>
                  </p:cNvPr>
                  <p:cNvSpPr/>
                  <p:nvPr/>
                </p:nvSpPr>
                <p:spPr>
                  <a:xfrm>
                    <a:off x="1681998" y="4469971"/>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0251875F-F4BE-47BA-5E65-835C527C9B9B}"/>
                      </a:ext>
                    </a:extLst>
                  </p:cNvPr>
                  <p:cNvSpPr/>
                  <p:nvPr/>
                </p:nvSpPr>
                <p:spPr>
                  <a:xfrm>
                    <a:off x="1283675" y="3844847"/>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28FB43DC-25F2-E00D-49A1-DFF9908D64A6}"/>
                      </a:ext>
                    </a:extLst>
                  </p:cNvPr>
                  <p:cNvSpPr/>
                  <p:nvPr/>
                </p:nvSpPr>
                <p:spPr>
                  <a:xfrm>
                    <a:off x="1245974" y="3259317"/>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9C454AC3-1362-9AC9-9DAF-F888046FD9DE}"/>
                      </a:ext>
                    </a:extLst>
                  </p:cNvPr>
                  <p:cNvSpPr/>
                  <p:nvPr/>
                </p:nvSpPr>
                <p:spPr>
                  <a:xfrm>
                    <a:off x="2444133" y="2347243"/>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7F8ADB7D-50E2-85BD-5911-6B2A25774968}"/>
                      </a:ext>
                    </a:extLst>
                  </p:cNvPr>
                  <p:cNvSpPr/>
                  <p:nvPr/>
                </p:nvSpPr>
                <p:spPr>
                  <a:xfrm>
                    <a:off x="1851680" y="4586698"/>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6B3A6266-7C60-750D-7B01-1A0DE9A1325C}"/>
                      </a:ext>
                    </a:extLst>
                  </p:cNvPr>
                  <p:cNvSpPr/>
                  <p:nvPr/>
                </p:nvSpPr>
                <p:spPr>
                  <a:xfrm>
                    <a:off x="2518021" y="2349731"/>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CAAB4B57-4EBE-D725-7B9E-5DDBD900BA7F}"/>
                      </a:ext>
                    </a:extLst>
                  </p:cNvPr>
                  <p:cNvSpPr/>
                  <p:nvPr/>
                </p:nvSpPr>
                <p:spPr>
                  <a:xfrm>
                    <a:off x="1774222" y="4538936"/>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9CA4AFD7-205E-9BAB-945F-15C90712DA01}"/>
                      </a:ext>
                    </a:extLst>
                  </p:cNvPr>
                  <p:cNvSpPr/>
                  <p:nvPr/>
                </p:nvSpPr>
                <p:spPr>
                  <a:xfrm>
                    <a:off x="2518724" y="4740586"/>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D2332C32-D27D-3815-70AA-603F17AE58C2}"/>
                      </a:ext>
                    </a:extLst>
                  </p:cNvPr>
                  <p:cNvSpPr/>
                  <p:nvPr/>
                </p:nvSpPr>
                <p:spPr>
                  <a:xfrm>
                    <a:off x="2202673" y="2353409"/>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185C2261-1941-3F43-DB55-6BD89D8A48AA}"/>
                      </a:ext>
                    </a:extLst>
                  </p:cNvPr>
                  <p:cNvSpPr/>
                  <p:nvPr/>
                </p:nvSpPr>
                <p:spPr>
                  <a:xfrm>
                    <a:off x="1280592" y="3170230"/>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ADE68BB6-306E-57E4-357F-3B320E22690B}"/>
                      </a:ext>
                    </a:extLst>
                  </p:cNvPr>
                  <p:cNvSpPr/>
                  <p:nvPr/>
                </p:nvSpPr>
                <p:spPr>
                  <a:xfrm>
                    <a:off x="1774222" y="2441415"/>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8BBD4F06-495D-2810-984B-D1ABB4B70AB3}"/>
                      </a:ext>
                    </a:extLst>
                  </p:cNvPr>
                  <p:cNvSpPr/>
                  <p:nvPr/>
                </p:nvSpPr>
                <p:spPr>
                  <a:xfrm>
                    <a:off x="1245974" y="2347243"/>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 name="Graphic 2">
                  <a:extLst>
                    <a:ext uri="{FF2B5EF4-FFF2-40B4-BE49-F238E27FC236}">
                      <a16:creationId xmlns:a16="http://schemas.microsoft.com/office/drawing/2014/main" id="{CA8F4F6E-95F7-C4FC-1187-5FD637717805}"/>
                    </a:ext>
                  </a:extLst>
                </p:cNvPr>
                <p:cNvGrpSpPr/>
                <p:nvPr/>
              </p:nvGrpSpPr>
              <p:grpSpPr>
                <a:xfrm>
                  <a:off x="4145604" y="2113788"/>
                  <a:ext cx="6800204" cy="2064851"/>
                  <a:chOff x="4145604" y="2113788"/>
                  <a:chExt cx="6800204" cy="2064851"/>
                </a:xfrm>
                <a:solidFill>
                  <a:srgbClr val="C74325"/>
                </a:solidFill>
              </p:grpSpPr>
              <p:sp>
                <p:nvSpPr>
                  <p:cNvPr id="7" name="Freeform: Shape 6">
                    <a:extLst>
                      <a:ext uri="{FF2B5EF4-FFF2-40B4-BE49-F238E27FC236}">
                        <a16:creationId xmlns:a16="http://schemas.microsoft.com/office/drawing/2014/main" id="{B5829C1B-3CA7-40AA-DEE4-C14D4498F6AF}"/>
                      </a:ext>
                    </a:extLst>
                  </p:cNvPr>
                  <p:cNvSpPr/>
                  <p:nvPr/>
                </p:nvSpPr>
                <p:spPr>
                  <a:xfrm>
                    <a:off x="5137624" y="2897289"/>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5893A24B-3EBB-7F6D-DEFB-EE5D6CCC6669}"/>
                      </a:ext>
                    </a:extLst>
                  </p:cNvPr>
                  <p:cNvSpPr/>
                  <p:nvPr/>
                </p:nvSpPr>
                <p:spPr>
                  <a:xfrm>
                    <a:off x="4145604" y="2897235"/>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875863DD-F1A5-B8C7-A7A1-8DE0BABEBA78}"/>
                      </a:ext>
                    </a:extLst>
                  </p:cNvPr>
                  <p:cNvSpPr/>
                  <p:nvPr/>
                </p:nvSpPr>
                <p:spPr>
                  <a:xfrm>
                    <a:off x="8100539" y="2307270"/>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39D53FAA-DD06-C80C-E8A4-3D7E15BB0B7B}"/>
                      </a:ext>
                    </a:extLst>
                  </p:cNvPr>
                  <p:cNvSpPr/>
                  <p:nvPr/>
                </p:nvSpPr>
                <p:spPr>
                  <a:xfrm>
                    <a:off x="6557987" y="2113788"/>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E2F7349D-3A0E-F053-D9AB-300F3F72185A}"/>
                      </a:ext>
                    </a:extLst>
                  </p:cNvPr>
                  <p:cNvSpPr/>
                  <p:nvPr/>
                </p:nvSpPr>
                <p:spPr>
                  <a:xfrm>
                    <a:off x="9905161" y="2897181"/>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02B51FDD-BFFD-7263-0183-62C7CC68303B}"/>
                      </a:ext>
                    </a:extLst>
                  </p:cNvPr>
                  <p:cNvSpPr/>
                  <p:nvPr/>
                </p:nvSpPr>
                <p:spPr>
                  <a:xfrm>
                    <a:off x="8083988" y="2901941"/>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59D9BC06-34DA-D645-758F-BD9C2A0D1DF2}"/>
                      </a:ext>
                    </a:extLst>
                  </p:cNvPr>
                  <p:cNvSpPr/>
                  <p:nvPr/>
                </p:nvSpPr>
                <p:spPr>
                  <a:xfrm>
                    <a:off x="8624731" y="2901941"/>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7" name="TextBox 106">
                <a:extLst>
                  <a:ext uri="{FF2B5EF4-FFF2-40B4-BE49-F238E27FC236}">
                    <a16:creationId xmlns:a16="http://schemas.microsoft.com/office/drawing/2014/main" id="{0723A52C-9F60-41C3-0442-64D9FA42BB4B}"/>
                  </a:ext>
                </a:extLst>
              </p:cNvPr>
              <p:cNvSpPr txBox="1"/>
              <p:nvPr/>
            </p:nvSpPr>
            <p:spPr>
              <a:xfrm>
                <a:off x="5182899" y="3706286"/>
                <a:ext cx="1605471" cy="663635"/>
              </a:xfrm>
              <a:prstGeom prst="roundRect">
                <a:avLst>
                  <a:gd name="adj" fmla="val 29587"/>
                </a:avLst>
              </a:prstGeom>
              <a:gradFill flip="none" rotWithShape="1">
                <a:gsLst>
                  <a:gs pos="34000">
                    <a:srgbClr val="2A446F"/>
                  </a:gs>
                  <a:gs pos="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noAutofit/>
              </a:bodyPr>
              <a:lstStyle>
                <a:defPPr>
                  <a:defRPr lang="en-US"/>
                </a:defPPr>
                <a:lvl1pPr algn="ctr" defTabSz="914367" fontAlgn="base">
                  <a:spcBef>
                    <a:spcPct val="0"/>
                  </a:spcBef>
                  <a:spcAft>
                    <a:spcPct val="0"/>
                  </a:spcAft>
                  <a:defRPr sz="1600" b="1">
                    <a:ln w="3175">
                      <a:noFill/>
                    </a:ln>
                    <a:gradFill>
                      <a:gsLst>
                        <a:gs pos="80460">
                          <a:schemeClr val="tx1"/>
                        </a:gs>
                        <a:gs pos="59551">
                          <a:schemeClr val="tx1"/>
                        </a:gs>
                      </a:gsLst>
                      <a:path path="circle">
                        <a:fillToRect l="100000" t="100000"/>
                      </a:path>
                    </a:gradFill>
                    <a:latin typeface="+mj-lt"/>
                    <a:cs typeface="Segoe UI" pitchFamily="34" charset="0"/>
                  </a:defRPr>
                </a:lvl1pPr>
                <a:lvl2pPr marL="457183" defTabSz="914367">
                  <a:defRPr sz="1765">
                    <a:solidFill>
                      <a:schemeClr val="tx1"/>
                    </a:solidFill>
                  </a:defRPr>
                </a:lvl2pPr>
                <a:lvl3pPr marL="914367" defTabSz="914367">
                  <a:defRPr sz="1765">
                    <a:solidFill>
                      <a:schemeClr val="tx1"/>
                    </a:solidFill>
                  </a:defRPr>
                </a:lvl3pPr>
                <a:lvl4pPr marL="1371550" defTabSz="914367">
                  <a:defRPr sz="1765">
                    <a:solidFill>
                      <a:schemeClr val="tx1"/>
                    </a:solidFill>
                  </a:defRPr>
                </a:lvl4pPr>
                <a:lvl5pPr marL="1828734" defTabSz="914367">
                  <a:defRPr sz="1765">
                    <a:solidFill>
                      <a:schemeClr val="tx1"/>
                    </a:solidFill>
                  </a:defRPr>
                </a:lvl5pPr>
                <a:lvl6pPr marL="2285918" defTabSz="914367">
                  <a:defRPr sz="1765">
                    <a:solidFill>
                      <a:schemeClr val="tx1"/>
                    </a:solidFill>
                  </a:defRPr>
                </a:lvl6pPr>
                <a:lvl7pPr marL="2743101" defTabSz="914367">
                  <a:defRPr sz="1765">
                    <a:solidFill>
                      <a:schemeClr val="tx1"/>
                    </a:solidFill>
                  </a:defRPr>
                </a:lvl7pPr>
                <a:lvl8pPr marL="3200284" defTabSz="914367">
                  <a:defRPr sz="1765">
                    <a:solidFill>
                      <a:schemeClr val="tx1"/>
                    </a:solidFill>
                  </a:defRPr>
                </a:lvl8pPr>
                <a:lvl9pPr marL="3657469" defTabSz="914367">
                  <a:defRPr sz="1765">
                    <a:solidFill>
                      <a:schemeClr val="tx1"/>
                    </a:solidFill>
                  </a:defRPr>
                </a:lvl9pPr>
              </a:lstStyle>
              <a:p>
                <a:pPr>
                  <a:defRPr/>
                </a:pPr>
                <a:r>
                  <a:rPr lang="en-US">
                    <a:gradFill>
                      <a:gsLst>
                        <a:gs pos="53933">
                          <a:srgbClr val="FFFFFF"/>
                        </a:gs>
                        <a:gs pos="38000">
                          <a:srgbClr val="FFFFFF"/>
                        </a:gs>
                      </a:gsLst>
                      <a:path path="circle">
                        <a:fillToRect l="100000" b="100000"/>
                      </a:path>
                    </a:gradFill>
                    <a:latin typeface="Segoe UI Semibold"/>
                  </a:rPr>
                  <a:t>Applications</a:t>
                </a:r>
              </a:p>
            </p:txBody>
          </p:sp>
          <p:sp>
            <p:nvSpPr>
              <p:cNvPr id="108" name="TextBox 107">
                <a:extLst>
                  <a:ext uri="{FF2B5EF4-FFF2-40B4-BE49-F238E27FC236}">
                    <a16:creationId xmlns:a16="http://schemas.microsoft.com/office/drawing/2014/main" id="{9DC6FAEF-85D6-5746-57DC-EAC1EF224C9E}"/>
                  </a:ext>
                </a:extLst>
              </p:cNvPr>
              <p:cNvSpPr txBox="1"/>
              <p:nvPr/>
            </p:nvSpPr>
            <p:spPr>
              <a:xfrm>
                <a:off x="7130643" y="3706286"/>
                <a:ext cx="1642164" cy="663635"/>
              </a:xfrm>
              <a:prstGeom prst="roundRect">
                <a:avLst>
                  <a:gd name="adj" fmla="val 29587"/>
                </a:avLst>
              </a:prstGeom>
              <a:gradFill flip="none" rotWithShape="1">
                <a:gsLst>
                  <a:gs pos="34000">
                    <a:srgbClr val="2A446F"/>
                  </a:gs>
                  <a:gs pos="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noAutofit/>
              </a:bodyPr>
              <a:lstStyle>
                <a:defPPr>
                  <a:defRPr lang="en-US"/>
                </a:defPPr>
                <a:lvl1pPr algn="ctr" defTabSz="914367" fontAlgn="base">
                  <a:spcBef>
                    <a:spcPct val="0"/>
                  </a:spcBef>
                  <a:spcAft>
                    <a:spcPct val="0"/>
                  </a:spcAft>
                  <a:defRPr sz="1600" b="1">
                    <a:ln w="3175">
                      <a:noFill/>
                    </a:ln>
                    <a:gradFill>
                      <a:gsLst>
                        <a:gs pos="80460">
                          <a:schemeClr val="tx1"/>
                        </a:gs>
                        <a:gs pos="59551">
                          <a:schemeClr val="tx1"/>
                        </a:gs>
                      </a:gsLst>
                      <a:path path="circle">
                        <a:fillToRect l="100000" t="100000"/>
                      </a:path>
                    </a:gradFill>
                    <a:latin typeface="+mj-lt"/>
                    <a:cs typeface="Segoe UI" pitchFamily="34" charset="0"/>
                  </a:defRPr>
                </a:lvl1pPr>
                <a:lvl2pPr marL="457183" defTabSz="914367">
                  <a:defRPr sz="1765">
                    <a:solidFill>
                      <a:schemeClr val="tx1"/>
                    </a:solidFill>
                  </a:defRPr>
                </a:lvl2pPr>
                <a:lvl3pPr marL="914367" defTabSz="914367">
                  <a:defRPr sz="1765">
                    <a:solidFill>
                      <a:schemeClr val="tx1"/>
                    </a:solidFill>
                  </a:defRPr>
                </a:lvl3pPr>
                <a:lvl4pPr marL="1371550" defTabSz="914367">
                  <a:defRPr sz="1765">
                    <a:solidFill>
                      <a:schemeClr val="tx1"/>
                    </a:solidFill>
                  </a:defRPr>
                </a:lvl4pPr>
                <a:lvl5pPr marL="1828734" defTabSz="914367">
                  <a:defRPr sz="1765">
                    <a:solidFill>
                      <a:schemeClr val="tx1"/>
                    </a:solidFill>
                  </a:defRPr>
                </a:lvl5pPr>
                <a:lvl6pPr marL="2285918" defTabSz="914367">
                  <a:defRPr sz="1765">
                    <a:solidFill>
                      <a:schemeClr val="tx1"/>
                    </a:solidFill>
                  </a:defRPr>
                </a:lvl6pPr>
                <a:lvl7pPr marL="2743101" defTabSz="914367">
                  <a:defRPr sz="1765">
                    <a:solidFill>
                      <a:schemeClr val="tx1"/>
                    </a:solidFill>
                  </a:defRPr>
                </a:lvl7pPr>
                <a:lvl8pPr marL="3200284" defTabSz="914367">
                  <a:defRPr sz="1765">
                    <a:solidFill>
                      <a:schemeClr val="tx1"/>
                    </a:solidFill>
                  </a:defRPr>
                </a:lvl8pPr>
                <a:lvl9pPr marL="3657469" defTabSz="914367">
                  <a:defRPr sz="1765">
                    <a:solidFill>
                      <a:schemeClr val="tx1"/>
                    </a:solidFill>
                  </a:defRPr>
                </a:lvl9pPr>
              </a:lstStyle>
              <a:p>
                <a:pPr>
                  <a:defRPr/>
                </a:pPr>
                <a:r>
                  <a:rPr lang="en-US">
                    <a:gradFill>
                      <a:gsLst>
                        <a:gs pos="53933">
                          <a:srgbClr val="FFFFFF"/>
                        </a:gs>
                        <a:gs pos="38000">
                          <a:srgbClr val="FFFFFF"/>
                        </a:gs>
                      </a:gsLst>
                      <a:path path="circle">
                        <a:fillToRect l="100000" b="100000"/>
                      </a:path>
                    </a:gradFill>
                    <a:latin typeface="Segoe UI Semibold"/>
                  </a:rPr>
                  <a:t>Environments</a:t>
                </a:r>
              </a:p>
            </p:txBody>
          </p:sp>
          <p:sp>
            <p:nvSpPr>
              <p:cNvPr id="117" name="TextBox 116">
                <a:extLst>
                  <a:ext uri="{FF2B5EF4-FFF2-40B4-BE49-F238E27FC236}">
                    <a16:creationId xmlns:a16="http://schemas.microsoft.com/office/drawing/2014/main" id="{D3335442-6AEF-2FCE-7FE0-BD1FEA292AED}"/>
                  </a:ext>
                </a:extLst>
              </p:cNvPr>
              <p:cNvSpPr txBox="1"/>
              <p:nvPr/>
            </p:nvSpPr>
            <p:spPr>
              <a:xfrm>
                <a:off x="9101409" y="3706286"/>
                <a:ext cx="1334854" cy="663635"/>
              </a:xfrm>
              <a:prstGeom prst="roundRect">
                <a:avLst>
                  <a:gd name="adj" fmla="val 29587"/>
                </a:avLst>
              </a:prstGeom>
              <a:gradFill flip="none" rotWithShape="1">
                <a:gsLst>
                  <a:gs pos="34000">
                    <a:srgbClr val="2A446F"/>
                  </a:gs>
                  <a:gs pos="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noAutofit/>
              </a:bodyPr>
              <a:lstStyle>
                <a:defPPr>
                  <a:defRPr lang="en-US"/>
                </a:defPPr>
                <a:lvl1pPr algn="ctr" defTabSz="914367" fontAlgn="base">
                  <a:spcBef>
                    <a:spcPct val="0"/>
                  </a:spcBef>
                  <a:spcAft>
                    <a:spcPct val="0"/>
                  </a:spcAft>
                  <a:defRPr sz="1600" b="1">
                    <a:ln w="3175">
                      <a:noFill/>
                    </a:ln>
                    <a:gradFill>
                      <a:gsLst>
                        <a:gs pos="80460">
                          <a:schemeClr val="tx1"/>
                        </a:gs>
                        <a:gs pos="59551">
                          <a:schemeClr val="tx1"/>
                        </a:gs>
                      </a:gsLst>
                      <a:path path="circle">
                        <a:fillToRect l="100000" t="100000"/>
                      </a:path>
                    </a:gradFill>
                    <a:latin typeface="+mj-lt"/>
                    <a:cs typeface="Segoe UI" pitchFamily="34" charset="0"/>
                  </a:defRPr>
                </a:lvl1pPr>
                <a:lvl2pPr marL="457183" defTabSz="914367">
                  <a:defRPr sz="1765">
                    <a:solidFill>
                      <a:schemeClr val="tx1"/>
                    </a:solidFill>
                  </a:defRPr>
                </a:lvl2pPr>
                <a:lvl3pPr marL="914367" defTabSz="914367">
                  <a:defRPr sz="1765">
                    <a:solidFill>
                      <a:schemeClr val="tx1"/>
                    </a:solidFill>
                  </a:defRPr>
                </a:lvl3pPr>
                <a:lvl4pPr marL="1371550" defTabSz="914367">
                  <a:defRPr sz="1765">
                    <a:solidFill>
                      <a:schemeClr val="tx1"/>
                    </a:solidFill>
                  </a:defRPr>
                </a:lvl4pPr>
                <a:lvl5pPr marL="1828734" defTabSz="914367">
                  <a:defRPr sz="1765">
                    <a:solidFill>
                      <a:schemeClr val="tx1"/>
                    </a:solidFill>
                  </a:defRPr>
                </a:lvl5pPr>
                <a:lvl6pPr marL="2285918" defTabSz="914367">
                  <a:defRPr sz="1765">
                    <a:solidFill>
                      <a:schemeClr val="tx1"/>
                    </a:solidFill>
                  </a:defRPr>
                </a:lvl6pPr>
                <a:lvl7pPr marL="2743101" defTabSz="914367">
                  <a:defRPr sz="1765">
                    <a:solidFill>
                      <a:schemeClr val="tx1"/>
                    </a:solidFill>
                  </a:defRPr>
                </a:lvl7pPr>
                <a:lvl8pPr marL="3200284" defTabSz="914367">
                  <a:defRPr sz="1765">
                    <a:solidFill>
                      <a:schemeClr val="tx1"/>
                    </a:solidFill>
                  </a:defRPr>
                </a:lvl8pPr>
                <a:lvl9pPr marL="3657469" defTabSz="914367">
                  <a:defRPr sz="1765">
                    <a:solidFill>
                      <a:schemeClr val="tx1"/>
                    </a:solidFill>
                  </a:defRPr>
                </a:lvl9pPr>
              </a:lstStyle>
              <a:p>
                <a:pPr>
                  <a:defRPr/>
                </a:pPr>
                <a:r>
                  <a:rPr lang="en-US">
                    <a:gradFill>
                      <a:gsLst>
                        <a:gs pos="53933">
                          <a:srgbClr val="FFFFFF"/>
                        </a:gs>
                        <a:gs pos="38000">
                          <a:srgbClr val="FFFFFF"/>
                        </a:gs>
                      </a:gsLst>
                      <a:path path="circle">
                        <a:fillToRect l="100000" b="100000"/>
                      </a:path>
                    </a:gradFill>
                    <a:latin typeface="Segoe UI Semibold"/>
                  </a:rPr>
                  <a:t>Recipes</a:t>
                </a:r>
              </a:p>
            </p:txBody>
          </p:sp>
        </p:grpSp>
        <p:cxnSp>
          <p:nvCxnSpPr>
            <p:cNvPr id="124" name="Straight Arrow Connector 123">
              <a:extLst>
                <a:ext uri="{FF2B5EF4-FFF2-40B4-BE49-F238E27FC236}">
                  <a16:creationId xmlns:a16="http://schemas.microsoft.com/office/drawing/2014/main" id="{77AAF3A0-FF8F-B933-CD5C-73F6FD946190}"/>
                </a:ext>
              </a:extLst>
            </p:cNvPr>
            <p:cNvCxnSpPr>
              <a:cxnSpLocks/>
              <a:stCxn id="110" idx="2"/>
              <a:endCxn id="112" idx="0"/>
            </p:cNvCxnSpPr>
            <p:nvPr/>
          </p:nvCxnSpPr>
          <p:spPr>
            <a:xfrm>
              <a:off x="6074770" y="4605866"/>
              <a:ext cx="0" cy="442549"/>
            </a:xfrm>
            <a:prstGeom prst="straightConnector1">
              <a:avLst/>
            </a:prstGeom>
            <a:ln w="22225">
              <a:solidFill>
                <a:schemeClr val="bg1">
                  <a:lumMod val="50000"/>
                </a:schemeClr>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192" name="Group 191">
            <a:extLst>
              <a:ext uri="{FF2B5EF4-FFF2-40B4-BE49-F238E27FC236}">
                <a16:creationId xmlns:a16="http://schemas.microsoft.com/office/drawing/2014/main" id="{3300872F-E62D-B7A4-3A8E-3241DD774DAD}"/>
              </a:ext>
            </a:extLst>
          </p:cNvPr>
          <p:cNvGrpSpPr/>
          <p:nvPr/>
        </p:nvGrpSpPr>
        <p:grpSpPr>
          <a:xfrm>
            <a:off x="1366406" y="1811866"/>
            <a:ext cx="9414036" cy="1472208"/>
            <a:chOff x="1366406" y="1811866"/>
            <a:chExt cx="9414036" cy="1472208"/>
          </a:xfrm>
        </p:grpSpPr>
        <p:cxnSp>
          <p:nvCxnSpPr>
            <p:cNvPr id="118" name="Straight Arrow Connector 117">
              <a:extLst>
                <a:ext uri="{FF2B5EF4-FFF2-40B4-BE49-F238E27FC236}">
                  <a16:creationId xmlns:a16="http://schemas.microsoft.com/office/drawing/2014/main" id="{CB1E2B8D-A510-2B57-FE5F-75DA84ED1400}"/>
                </a:ext>
              </a:extLst>
            </p:cNvPr>
            <p:cNvCxnSpPr>
              <a:cxnSpLocks/>
              <a:stCxn id="109" idx="2"/>
            </p:cNvCxnSpPr>
            <p:nvPr/>
          </p:nvCxnSpPr>
          <p:spPr>
            <a:xfrm>
              <a:off x="3676021" y="2755996"/>
              <a:ext cx="0" cy="528078"/>
            </a:xfrm>
            <a:prstGeom prst="straightConnector1">
              <a:avLst/>
            </a:prstGeom>
            <a:ln w="22225">
              <a:solidFill>
                <a:schemeClr val="bg1">
                  <a:lumMod val="50000"/>
                </a:schemeClr>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F4BE0BF-167F-49E8-BB35-94AC777DEF84}"/>
                </a:ext>
              </a:extLst>
            </p:cNvPr>
            <p:cNvCxnSpPr>
              <a:cxnSpLocks/>
              <a:stCxn id="111" idx="2"/>
            </p:cNvCxnSpPr>
            <p:nvPr/>
          </p:nvCxnSpPr>
          <p:spPr>
            <a:xfrm>
              <a:off x="8470828" y="2755996"/>
              <a:ext cx="0" cy="528078"/>
            </a:xfrm>
            <a:prstGeom prst="straightConnector1">
              <a:avLst/>
            </a:prstGeom>
            <a:ln w="22225">
              <a:solidFill>
                <a:schemeClr val="bg1">
                  <a:lumMod val="50000"/>
                </a:schemeClr>
              </a:solidFill>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6B4AFF24-63F1-E7B0-049F-9BC2C8FDFEE6}"/>
                </a:ext>
              </a:extLst>
            </p:cNvPr>
            <p:cNvSpPr/>
            <p:nvPr/>
          </p:nvSpPr>
          <p:spPr bwMode="auto">
            <a:xfrm>
              <a:off x="1366406" y="1811866"/>
              <a:ext cx="4619229" cy="944130"/>
            </a:xfrm>
            <a:prstGeom prst="roundRect">
              <a:avLst>
                <a:gd name="adj" fmla="val 6882"/>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Graphic 26">
              <a:extLst>
                <a:ext uri="{FF2B5EF4-FFF2-40B4-BE49-F238E27FC236}">
                  <a16:creationId xmlns:a16="http://schemas.microsoft.com/office/drawing/2014/main" id="{68F6DC40-E36A-C343-76DA-A3FCB5DC6B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11197" y="1985099"/>
              <a:ext cx="597664" cy="597664"/>
            </a:xfrm>
            <a:prstGeom prst="rect">
              <a:avLst/>
            </a:prstGeom>
          </p:spPr>
        </p:pic>
        <p:sp>
          <p:nvSpPr>
            <p:cNvPr id="133" name="TextBox 132">
              <a:extLst>
                <a:ext uri="{FF2B5EF4-FFF2-40B4-BE49-F238E27FC236}">
                  <a16:creationId xmlns:a16="http://schemas.microsoft.com/office/drawing/2014/main" id="{E8976558-A71B-B912-529F-6E1DACB32C0B}"/>
                </a:ext>
              </a:extLst>
            </p:cNvPr>
            <p:cNvSpPr txBox="1"/>
            <p:nvPr/>
          </p:nvSpPr>
          <p:spPr>
            <a:xfrm>
              <a:off x="2425846" y="1991544"/>
              <a:ext cx="3255430" cy="584775"/>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Developers define application requirements and business logic</a:t>
              </a:r>
            </a:p>
          </p:txBody>
        </p:sp>
        <p:sp>
          <p:nvSpPr>
            <p:cNvPr id="111" name="Rectangle: Rounded Corners 110">
              <a:extLst>
                <a:ext uri="{FF2B5EF4-FFF2-40B4-BE49-F238E27FC236}">
                  <a16:creationId xmlns:a16="http://schemas.microsoft.com/office/drawing/2014/main" id="{32B7B3D2-D3FB-F436-74C0-EBFF59D2EB34}"/>
                </a:ext>
              </a:extLst>
            </p:cNvPr>
            <p:cNvSpPr/>
            <p:nvPr/>
          </p:nvSpPr>
          <p:spPr bwMode="auto">
            <a:xfrm>
              <a:off x="6161213" y="1811866"/>
              <a:ext cx="4619229" cy="944130"/>
            </a:xfrm>
            <a:prstGeom prst="roundRect">
              <a:avLst>
                <a:gd name="adj" fmla="val 6882"/>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14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 name="Graphic 99">
              <a:extLst>
                <a:ext uri="{FF2B5EF4-FFF2-40B4-BE49-F238E27FC236}">
                  <a16:creationId xmlns:a16="http://schemas.microsoft.com/office/drawing/2014/main" id="{46F946AF-56D9-2E07-F4C4-E1DC64273F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68504" y="1974176"/>
              <a:ext cx="619510" cy="619510"/>
            </a:xfrm>
            <a:prstGeom prst="rect">
              <a:avLst/>
            </a:prstGeom>
          </p:spPr>
        </p:pic>
        <p:sp>
          <p:nvSpPr>
            <p:cNvPr id="135" name="TextBox 134">
              <a:extLst>
                <a:ext uri="{FF2B5EF4-FFF2-40B4-BE49-F238E27FC236}">
                  <a16:creationId xmlns:a16="http://schemas.microsoft.com/office/drawing/2014/main" id="{6BC2B29E-A93D-928B-D6C6-54777690F0DD}"/>
                </a:ext>
              </a:extLst>
            </p:cNvPr>
            <p:cNvSpPr txBox="1"/>
            <p:nvPr/>
          </p:nvSpPr>
          <p:spPr>
            <a:xfrm>
              <a:off x="7306512" y="1999077"/>
              <a:ext cx="3255432" cy="584775"/>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Operators define infrastructure security, cost, and compliance</a:t>
              </a:r>
            </a:p>
          </p:txBody>
        </p:sp>
      </p:grpSp>
    </p:spTree>
    <p:extLst>
      <p:ext uri="{BB962C8B-B14F-4D97-AF65-F5344CB8AC3E}">
        <p14:creationId xmlns:p14="http://schemas.microsoft.com/office/powerpoint/2010/main" val="219005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nodeType="withEffect">
                                  <p:stCondLst>
                                    <p:cond delay="20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500"/>
                                        <p:tgtEl>
                                          <p:spTgt spid="192"/>
                                        </p:tgtEl>
                                      </p:cBhvr>
                                    </p:animEffect>
                                  </p:childTnLst>
                                </p:cTn>
                              </p:par>
                              <p:par>
                                <p:cTn id="8" presetID="0" presetClass="path" presetSubtype="0" decel="50000" fill="hold" nodeType="withEffect">
                                  <p:stCondLst>
                                    <p:cond delay="200"/>
                                  </p:stCondLst>
                                  <p:childTnLst>
                                    <p:animMotion origin="layout" path="M -4.375E-6 -0.02338 L -4.375E-6 -2.59259E-6 " pathEditMode="relative" rAng="0" ptsTypes="AA">
                                      <p:cBhvr>
                                        <p:cTn id="9" dur="500" fill="hold"/>
                                        <p:tgtEl>
                                          <p:spTgt spid="192"/>
                                        </p:tgtEl>
                                        <p:attrNameLst>
                                          <p:attrName>ppt_x</p:attrName>
                                          <p:attrName>ppt_y</p:attrName>
                                        </p:attrNameLst>
                                      </p:cBhvr>
                                      <p:rCtr x="0" y="1157"/>
                                    </p:animMotion>
                                  </p:childTnLst>
                                </p:cTn>
                              </p:par>
                              <p:par>
                                <p:cTn id="10" presetID="10" presetClass="entr" presetSubtype="0" decel="50000" fill="hold" nodeType="withEffect">
                                  <p:stCondLst>
                                    <p:cond delay="200"/>
                                  </p:stCondLst>
                                  <p:childTnLst>
                                    <p:set>
                                      <p:cBhvr>
                                        <p:cTn id="11" dur="1" fill="hold">
                                          <p:stCondLst>
                                            <p:cond delay="0"/>
                                          </p:stCondLst>
                                        </p:cTn>
                                        <p:tgtEl>
                                          <p:spTgt spid="193"/>
                                        </p:tgtEl>
                                        <p:attrNameLst>
                                          <p:attrName>style.visibility</p:attrName>
                                        </p:attrNameLst>
                                      </p:cBhvr>
                                      <p:to>
                                        <p:strVal val="visible"/>
                                      </p:to>
                                    </p:set>
                                    <p:animEffect transition="in" filter="fade">
                                      <p:cBhvr>
                                        <p:cTn id="12" dur="500"/>
                                        <p:tgtEl>
                                          <p:spTgt spid="193"/>
                                        </p:tgtEl>
                                      </p:cBhvr>
                                    </p:animEffect>
                                  </p:childTnLst>
                                </p:cTn>
                              </p:par>
                              <p:par>
                                <p:cTn id="13" presetID="0" presetClass="path" presetSubtype="0" decel="50000" fill="hold" nodeType="withEffect">
                                  <p:stCondLst>
                                    <p:cond delay="200"/>
                                  </p:stCondLst>
                                  <p:childTnLst>
                                    <p:animMotion origin="layout" path="M -4.375E-6 -0.02338 L -4.375E-6 -2.59259E-6 " pathEditMode="relative" rAng="0" ptsTypes="AA">
                                      <p:cBhvr>
                                        <p:cTn id="14" dur="500" fill="hold"/>
                                        <p:tgtEl>
                                          <p:spTgt spid="193"/>
                                        </p:tgtEl>
                                        <p:attrNameLst>
                                          <p:attrName>ppt_x</p:attrName>
                                          <p:attrName>ppt_y</p:attrName>
                                        </p:attrNameLst>
                                      </p:cBhvr>
                                      <p:rCtr x="0" y="1157"/>
                                    </p:animMotion>
                                  </p:childTnLst>
                                </p:cTn>
                              </p:par>
                              <p:par>
                                <p:cTn id="15" presetID="10" presetClass="entr" presetSubtype="0" decel="50000" fill="hold" nodeType="withEffect">
                                  <p:stCondLst>
                                    <p:cond delay="200"/>
                                  </p:stCondLst>
                                  <p:childTnLst>
                                    <p:set>
                                      <p:cBhvr>
                                        <p:cTn id="16" dur="1" fill="hold">
                                          <p:stCondLst>
                                            <p:cond delay="0"/>
                                          </p:stCondLst>
                                        </p:cTn>
                                        <p:tgtEl>
                                          <p:spTgt spid="128"/>
                                        </p:tgtEl>
                                        <p:attrNameLst>
                                          <p:attrName>style.visibility</p:attrName>
                                        </p:attrNameLst>
                                      </p:cBhvr>
                                      <p:to>
                                        <p:strVal val="visible"/>
                                      </p:to>
                                    </p:set>
                                    <p:animEffect transition="in" filter="fade">
                                      <p:cBhvr>
                                        <p:cTn id="17" dur="500"/>
                                        <p:tgtEl>
                                          <p:spTgt spid="128"/>
                                        </p:tgtEl>
                                      </p:cBhvr>
                                    </p:animEffect>
                                  </p:childTnLst>
                                </p:cTn>
                              </p:par>
                              <p:par>
                                <p:cTn id="18" presetID="0" presetClass="path" presetSubtype="0" decel="50000" fill="hold" nodeType="withEffect">
                                  <p:stCondLst>
                                    <p:cond delay="200"/>
                                  </p:stCondLst>
                                  <p:childTnLst>
                                    <p:animMotion origin="layout" path="M -4.375E-6 -0.02338 L -4.375E-6 -2.59259E-6 " pathEditMode="relative" rAng="0" ptsTypes="AA">
                                      <p:cBhvr>
                                        <p:cTn id="19" dur="500" fill="hold"/>
                                        <p:tgtEl>
                                          <p:spTgt spid="128"/>
                                        </p:tgtEl>
                                        <p:attrNameLst>
                                          <p:attrName>ppt_x</p:attrName>
                                          <p:attrName>ppt_y</p:attrName>
                                        </p:attrNameLst>
                                      </p:cBhvr>
                                      <p:rCtr x="0" y="1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6B1518-365C-2B61-3B64-C67B9EFA3137}"/>
              </a:ext>
            </a:extLst>
          </p:cNvPr>
          <p:cNvSpPr>
            <a:spLocks noGrp="1"/>
          </p:cNvSpPr>
          <p:nvPr>
            <p:ph type="title"/>
          </p:nvPr>
        </p:nvSpPr>
        <p:spPr/>
        <p:txBody>
          <a:bodyPr vert="horz" wrap="square" lIns="0" tIns="0" rIns="0" bIns="0" rtlCol="0" anchor="ctr">
            <a:spAutoFit/>
          </a:bodyPr>
          <a:lstStyle/>
          <a:p>
            <a:r>
              <a:rPr lang="en-US"/>
              <a:t>Submitted </a:t>
            </a:r>
            <a:br>
              <a:rPr lang="en-US"/>
            </a:br>
            <a:r>
              <a:rPr lang="en-US"/>
              <a:t>to CNCF</a:t>
            </a:r>
          </a:p>
        </p:txBody>
      </p:sp>
      <p:pic>
        <p:nvPicPr>
          <p:cNvPr id="5" name="Picture 4">
            <a:extLst>
              <a:ext uri="{FF2B5EF4-FFF2-40B4-BE49-F238E27FC236}">
                <a16:creationId xmlns:a16="http://schemas.microsoft.com/office/drawing/2014/main" id="{79290921-3F14-3E6E-326B-8B47344515F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065589" y="1445412"/>
            <a:ext cx="7554912" cy="3967176"/>
          </a:xfrm>
          <a:prstGeom prst="roundRect">
            <a:avLst>
              <a:gd name="adj" fmla="val 485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pic>
      <p:sp>
        <p:nvSpPr>
          <p:cNvPr id="6" name="TextBox 5">
            <a:extLst>
              <a:ext uri="{FF2B5EF4-FFF2-40B4-BE49-F238E27FC236}">
                <a16:creationId xmlns:a16="http://schemas.microsoft.com/office/drawing/2014/main" id="{0167AC28-85A2-9B35-78BB-1964F2787AC4}"/>
              </a:ext>
            </a:extLst>
          </p:cNvPr>
          <p:cNvSpPr txBox="1"/>
          <p:nvPr/>
        </p:nvSpPr>
        <p:spPr>
          <a:xfrm>
            <a:off x="6449335" y="5178768"/>
            <a:ext cx="2787421" cy="478357"/>
          </a:xfrm>
          <a:prstGeom prst="roundRect">
            <a:avLst>
              <a:gd name="adj" fmla="val 50000"/>
            </a:avLst>
          </a:prstGeom>
          <a:gradFill flip="none" rotWithShape="1">
            <a:gsLst>
              <a:gs pos="35000">
                <a:srgbClr val="2A446F"/>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2000" b="1" i="0" u="none" strike="noStrike" cap="none" spc="0" normalizeH="0" baseline="0">
                <a:ln w="3175">
                  <a:noFill/>
                </a:ln>
                <a:gradFill>
                  <a:gsLst>
                    <a:gs pos="53933">
                      <a:srgbClr val="FFFFFF"/>
                    </a:gs>
                    <a:gs pos="38000">
                      <a:srgbClr val="FFFFFF"/>
                    </a:gs>
                  </a:gsLst>
                  <a:path path="circle">
                    <a:fillToRect l="100000" b="100000"/>
                  </a:path>
                </a:gra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err="1"/>
              <a:t>aka.</a:t>
            </a:r>
            <a:r>
              <a:rPr lang="en-US"/>
              <a:t>ms/radius-cncf</a:t>
            </a:r>
          </a:p>
        </p:txBody>
      </p:sp>
    </p:spTree>
    <p:extLst>
      <p:ext uri="{BB962C8B-B14F-4D97-AF65-F5344CB8AC3E}">
        <p14:creationId xmlns:p14="http://schemas.microsoft.com/office/powerpoint/2010/main" val="17175325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A58CE5F-F8FF-DA46-3FEA-7B212DC454E3}"/>
              </a:ext>
            </a:extLst>
          </p:cNvPr>
          <p:cNvSpPr>
            <a:spLocks noGrp="1"/>
          </p:cNvSpPr>
          <p:nvPr>
            <p:ph type="body" sz="quarter" idx="10"/>
          </p:nvPr>
        </p:nvSpPr>
        <p:spPr/>
        <p:txBody>
          <a:bodyPr/>
          <a:lstStyle/>
          <a:p>
            <a:endParaRPr lang="en-US"/>
          </a:p>
        </p:txBody>
      </p:sp>
      <p:sp>
        <p:nvSpPr>
          <p:cNvPr id="6" name="Text Placeholder 5">
            <a:extLst>
              <a:ext uri="{FF2B5EF4-FFF2-40B4-BE49-F238E27FC236}">
                <a16:creationId xmlns:a16="http://schemas.microsoft.com/office/drawing/2014/main" id="{DF529C75-1B21-9DEC-DCA3-6EA2067693A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998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E93A434A-0354-7925-8F0E-9CA1B1EEFDC3}"/>
              </a:ext>
            </a:extLst>
          </p:cNvPr>
          <p:cNvSpPr/>
          <p:nvPr/>
        </p:nvSpPr>
        <p:spPr bwMode="auto">
          <a:xfrm>
            <a:off x="0" y="4833696"/>
            <a:ext cx="12192000" cy="1092749"/>
          </a:xfrm>
          <a:prstGeom prst="rect">
            <a:avLst/>
          </a:prstGeom>
          <a:gradFill flip="none" rotWithShape="1">
            <a:gsLst>
              <a:gs pos="100000">
                <a:schemeClr val="bg1">
                  <a:lumMod val="95000"/>
                </a:schemeClr>
              </a:gs>
              <a:gs pos="0">
                <a:schemeClr val="bg1">
                  <a:lumMod val="95000"/>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5" name="Graphic 5">
            <a:extLst>
              <a:ext uri="{FF2B5EF4-FFF2-40B4-BE49-F238E27FC236}">
                <a16:creationId xmlns:a16="http://schemas.microsoft.com/office/drawing/2014/main" id="{C3D1F57A-A455-F2A3-7A3E-5B5DDFA1BC1E}"/>
              </a:ext>
            </a:extLst>
          </p:cNvPr>
          <p:cNvGrpSpPr/>
          <p:nvPr/>
        </p:nvGrpSpPr>
        <p:grpSpPr>
          <a:xfrm>
            <a:off x="3603299" y="2151017"/>
            <a:ext cx="4985402" cy="1351672"/>
            <a:chOff x="-2818025" y="-5811011"/>
            <a:chExt cx="9699833" cy="2629880"/>
          </a:xfrm>
        </p:grpSpPr>
        <p:sp>
          <p:nvSpPr>
            <p:cNvPr id="6" name="Freeform: Shape 5">
              <a:extLst>
                <a:ext uri="{FF2B5EF4-FFF2-40B4-BE49-F238E27FC236}">
                  <a16:creationId xmlns:a16="http://schemas.microsoft.com/office/drawing/2014/main" id="{699A1F6B-8758-F45E-301D-51C77C76F0D0}"/>
                </a:ext>
              </a:extLst>
            </p:cNvPr>
            <p:cNvSpPr/>
            <p:nvPr/>
          </p:nvSpPr>
          <p:spPr>
            <a:xfrm>
              <a:off x="-2818025" y="-5577502"/>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aphic 5">
              <a:extLst>
                <a:ext uri="{FF2B5EF4-FFF2-40B4-BE49-F238E27FC236}">
                  <a16:creationId xmlns:a16="http://schemas.microsoft.com/office/drawing/2014/main" id="{FBF1143D-3D1E-282F-4288-21F84AA94BAA}"/>
                </a:ext>
              </a:extLst>
            </p:cNvPr>
            <p:cNvGrpSpPr/>
            <p:nvPr/>
          </p:nvGrpSpPr>
          <p:grpSpPr>
            <a:xfrm>
              <a:off x="-2818025" y="-5577556"/>
              <a:ext cx="1278374" cy="2396371"/>
              <a:chOff x="-2818025" y="-5577556"/>
              <a:chExt cx="1278374" cy="2396371"/>
            </a:xfrm>
          </p:grpSpPr>
          <p:sp>
            <p:nvSpPr>
              <p:cNvPr id="16" name="Freeform: Shape 15">
                <a:extLst>
                  <a:ext uri="{FF2B5EF4-FFF2-40B4-BE49-F238E27FC236}">
                    <a16:creationId xmlns:a16="http://schemas.microsoft.com/office/drawing/2014/main" id="{BA6C518C-42DC-D11B-D074-B7E996472CC1}"/>
                  </a:ext>
                </a:extLst>
              </p:cNvPr>
              <p:cNvSpPr/>
              <p:nvPr/>
            </p:nvSpPr>
            <p:spPr>
              <a:xfrm>
                <a:off x="-2580026" y="-5185075"/>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2613CE0E-A65B-3628-14DF-1DB40E18AC95}"/>
                  </a:ext>
                </a:extLst>
              </p:cNvPr>
              <p:cNvSpPr/>
              <p:nvPr/>
            </p:nvSpPr>
            <p:spPr>
              <a:xfrm>
                <a:off x="-2757822" y="-4898882"/>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B319E501-9766-F2A4-BE48-D7B37610321D}"/>
                  </a:ext>
                </a:extLst>
              </p:cNvPr>
              <p:cNvSpPr/>
              <p:nvPr/>
            </p:nvSpPr>
            <p:spPr>
              <a:xfrm>
                <a:off x="-2699891" y="-5096313"/>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B7EA5DB-82C3-70B4-C9BC-E4E3F3FE6240}"/>
                  </a:ext>
                </a:extLst>
              </p:cNvPr>
              <p:cNvSpPr/>
              <p:nvPr/>
            </p:nvSpPr>
            <p:spPr>
              <a:xfrm>
                <a:off x="-2382001" y="-3454828"/>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C916917-CC75-A64D-058E-918DF8DD67AA}"/>
                  </a:ext>
                </a:extLst>
              </p:cNvPr>
              <p:cNvSpPr/>
              <p:nvPr/>
            </p:nvSpPr>
            <p:spPr>
              <a:xfrm>
                <a:off x="-2780324" y="-4079952"/>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C180F1E5-31E3-D95C-EEB7-DEB6E585D53F}"/>
                  </a:ext>
                </a:extLst>
              </p:cNvPr>
              <p:cNvSpPr/>
              <p:nvPr/>
            </p:nvSpPr>
            <p:spPr>
              <a:xfrm>
                <a:off x="-2818025" y="-4665482"/>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02172D32-6360-5466-C17D-7AA0B36B37AD}"/>
                  </a:ext>
                </a:extLst>
              </p:cNvPr>
              <p:cNvSpPr/>
              <p:nvPr/>
            </p:nvSpPr>
            <p:spPr>
              <a:xfrm>
                <a:off x="-1619866" y="-5577556"/>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F816AB5D-764D-A422-722C-69D9652AAC9E}"/>
                  </a:ext>
                </a:extLst>
              </p:cNvPr>
              <p:cNvSpPr/>
              <p:nvPr/>
            </p:nvSpPr>
            <p:spPr>
              <a:xfrm>
                <a:off x="-2212319" y="-3338101"/>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8E00E0EE-8062-98C7-BA70-E78C772C1382}"/>
                  </a:ext>
                </a:extLst>
              </p:cNvPr>
              <p:cNvSpPr/>
              <p:nvPr/>
            </p:nvSpPr>
            <p:spPr>
              <a:xfrm>
                <a:off x="-1545978" y="-5575068"/>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0E022E36-50A6-EDA4-CB6B-B0AAE4F62DFB}"/>
                  </a:ext>
                </a:extLst>
              </p:cNvPr>
              <p:cNvSpPr/>
              <p:nvPr/>
            </p:nvSpPr>
            <p:spPr>
              <a:xfrm>
                <a:off x="-2289777" y="-3385863"/>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63CEEB07-4A74-5DD2-188E-A58BBD9D9014}"/>
                  </a:ext>
                </a:extLst>
              </p:cNvPr>
              <p:cNvSpPr/>
              <p:nvPr/>
            </p:nvSpPr>
            <p:spPr>
              <a:xfrm>
                <a:off x="-1545275" y="-3184213"/>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C0C201F7-F30A-F825-4FAA-F0442B9E1D85}"/>
                  </a:ext>
                </a:extLst>
              </p:cNvPr>
              <p:cNvSpPr/>
              <p:nvPr/>
            </p:nvSpPr>
            <p:spPr>
              <a:xfrm>
                <a:off x="-1861326" y="-5571390"/>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2D27D1EA-929A-7627-C3A6-B1336D01ECF1}"/>
                  </a:ext>
                </a:extLst>
              </p:cNvPr>
              <p:cNvSpPr/>
              <p:nvPr/>
            </p:nvSpPr>
            <p:spPr>
              <a:xfrm>
                <a:off x="-2783407" y="-4754569"/>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11619B38-DC40-952B-D6FA-45B483CDEE8A}"/>
                  </a:ext>
                </a:extLst>
              </p:cNvPr>
              <p:cNvSpPr/>
              <p:nvPr/>
            </p:nvSpPr>
            <p:spPr>
              <a:xfrm>
                <a:off x="-2289777" y="-5483384"/>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5C61942-BF02-4F7E-B00B-2FE0DD88ED1A}"/>
                  </a:ext>
                </a:extLst>
              </p:cNvPr>
              <p:cNvSpPr/>
              <p:nvPr/>
            </p:nvSpPr>
            <p:spPr>
              <a:xfrm>
                <a:off x="-2818025" y="-5577556"/>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 name="Graphic 5">
              <a:extLst>
                <a:ext uri="{FF2B5EF4-FFF2-40B4-BE49-F238E27FC236}">
                  <a16:creationId xmlns:a16="http://schemas.microsoft.com/office/drawing/2014/main" id="{B0254DF3-64BE-29EF-9532-FA6115D2F60F}"/>
                </a:ext>
              </a:extLst>
            </p:cNvPr>
            <p:cNvGrpSpPr/>
            <p:nvPr/>
          </p:nvGrpSpPr>
          <p:grpSpPr>
            <a:xfrm>
              <a:off x="81604" y="-5811011"/>
              <a:ext cx="6800204" cy="2064851"/>
              <a:chOff x="81604" y="-5811011"/>
              <a:chExt cx="6800204" cy="2064851"/>
            </a:xfrm>
            <a:solidFill>
              <a:srgbClr val="C74325"/>
            </a:solidFill>
          </p:grpSpPr>
          <p:sp>
            <p:nvSpPr>
              <p:cNvPr id="9" name="Freeform: Shape 8">
                <a:extLst>
                  <a:ext uri="{FF2B5EF4-FFF2-40B4-BE49-F238E27FC236}">
                    <a16:creationId xmlns:a16="http://schemas.microsoft.com/office/drawing/2014/main" id="{C1988ABD-6123-BFB3-3D19-2BB17DC1BF37}"/>
                  </a:ext>
                </a:extLst>
              </p:cNvPr>
              <p:cNvSpPr/>
              <p:nvPr/>
            </p:nvSpPr>
            <p:spPr>
              <a:xfrm>
                <a:off x="1073624" y="-5027510"/>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CDCA8DDA-6367-5253-DF68-5825605659B3}"/>
                  </a:ext>
                </a:extLst>
              </p:cNvPr>
              <p:cNvSpPr/>
              <p:nvPr/>
            </p:nvSpPr>
            <p:spPr>
              <a:xfrm>
                <a:off x="81604" y="-5027564"/>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3D2A88ED-0D54-2ABC-92C2-65754387EB42}"/>
                  </a:ext>
                </a:extLst>
              </p:cNvPr>
              <p:cNvSpPr/>
              <p:nvPr/>
            </p:nvSpPr>
            <p:spPr>
              <a:xfrm>
                <a:off x="4036539" y="-5617529"/>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DE1B03F3-694C-9FEA-01F6-735210BE6388}"/>
                  </a:ext>
                </a:extLst>
              </p:cNvPr>
              <p:cNvSpPr/>
              <p:nvPr/>
            </p:nvSpPr>
            <p:spPr>
              <a:xfrm>
                <a:off x="2493987" y="-5811011"/>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45FD423C-76FA-393B-E4D0-433AFB82ECBA}"/>
                  </a:ext>
                </a:extLst>
              </p:cNvPr>
              <p:cNvSpPr/>
              <p:nvPr/>
            </p:nvSpPr>
            <p:spPr>
              <a:xfrm>
                <a:off x="5841161" y="-5027618"/>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D48A7CD3-14E5-CFCC-0892-44E68BE89B5F}"/>
                  </a:ext>
                </a:extLst>
              </p:cNvPr>
              <p:cNvSpPr/>
              <p:nvPr/>
            </p:nvSpPr>
            <p:spPr>
              <a:xfrm>
                <a:off x="4019988" y="-5022858"/>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9800B21F-5386-07E8-56CB-97CE6854C628}"/>
                  </a:ext>
                </a:extLst>
              </p:cNvPr>
              <p:cNvSpPr/>
              <p:nvPr/>
            </p:nvSpPr>
            <p:spPr>
              <a:xfrm>
                <a:off x="4560731" y="-5022858"/>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0" name="Group 39">
            <a:extLst>
              <a:ext uri="{FF2B5EF4-FFF2-40B4-BE49-F238E27FC236}">
                <a16:creationId xmlns:a16="http://schemas.microsoft.com/office/drawing/2014/main" id="{03DB6830-EE86-5EFB-9561-D90B16CDA0B3}"/>
              </a:ext>
            </a:extLst>
          </p:cNvPr>
          <p:cNvGrpSpPr/>
          <p:nvPr/>
        </p:nvGrpSpPr>
        <p:grpSpPr>
          <a:xfrm>
            <a:off x="7483226" y="4539812"/>
            <a:ext cx="3988589" cy="594478"/>
            <a:chOff x="5424090" y="4523129"/>
            <a:chExt cx="4212452" cy="627844"/>
          </a:xfrm>
        </p:grpSpPr>
        <p:sp>
          <p:nvSpPr>
            <p:cNvPr id="34" name="Rounded Rectangle 33">
              <a:extLst>
                <a:ext uri="{FF2B5EF4-FFF2-40B4-BE49-F238E27FC236}">
                  <a16:creationId xmlns:a16="http://schemas.microsoft.com/office/drawing/2014/main" id="{894AABBE-BBAD-67C6-D2B2-357C623D0731}"/>
                </a:ext>
              </a:extLst>
            </p:cNvPr>
            <p:cNvSpPr/>
            <p:nvPr/>
          </p:nvSpPr>
          <p:spPr bwMode="auto">
            <a:xfrm>
              <a:off x="5424090" y="4523129"/>
              <a:ext cx="4212452" cy="627844"/>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31" name="TextBox 30">
              <a:extLst>
                <a:ext uri="{FF2B5EF4-FFF2-40B4-BE49-F238E27FC236}">
                  <a16:creationId xmlns:a16="http://schemas.microsoft.com/office/drawing/2014/main" id="{DFAC87B8-6CF0-BF73-948B-E4A7ED05AEC7}"/>
                </a:ext>
              </a:extLst>
            </p:cNvPr>
            <p:cNvSpPr txBox="1"/>
            <p:nvPr/>
          </p:nvSpPr>
          <p:spPr>
            <a:xfrm>
              <a:off x="6181628" y="4599641"/>
              <a:ext cx="3404492" cy="42256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github.com/radius-project</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32" name="Graphic 56">
              <a:extLst>
                <a:ext uri="{FF2B5EF4-FFF2-40B4-BE49-F238E27FC236}">
                  <a16:creationId xmlns:a16="http://schemas.microsoft.com/office/drawing/2014/main" id="{9F32A370-CDB4-DEC0-75F9-7ED2FB4810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636981" y="4622003"/>
              <a:ext cx="413164" cy="413162"/>
            </a:xfrm>
            <a:prstGeom prst="rect">
              <a:avLst/>
            </a:prstGeom>
            <a:effectLst/>
          </p:spPr>
        </p:pic>
      </p:grpSp>
      <p:grpSp>
        <p:nvGrpSpPr>
          <p:cNvPr id="36" name="Group 35">
            <a:extLst>
              <a:ext uri="{FF2B5EF4-FFF2-40B4-BE49-F238E27FC236}">
                <a16:creationId xmlns:a16="http://schemas.microsoft.com/office/drawing/2014/main" id="{62593F87-BC5D-AAD7-4057-007D7C7F59AC}"/>
              </a:ext>
            </a:extLst>
          </p:cNvPr>
          <p:cNvGrpSpPr/>
          <p:nvPr/>
        </p:nvGrpSpPr>
        <p:grpSpPr>
          <a:xfrm>
            <a:off x="886898" y="4544387"/>
            <a:ext cx="2196991" cy="594478"/>
            <a:chOff x="1399986" y="4275496"/>
            <a:chExt cx="2675619" cy="723990"/>
          </a:xfrm>
        </p:grpSpPr>
        <p:sp>
          <p:nvSpPr>
            <p:cNvPr id="2" name="Rounded Rectangle 1">
              <a:extLst>
                <a:ext uri="{FF2B5EF4-FFF2-40B4-BE49-F238E27FC236}">
                  <a16:creationId xmlns:a16="http://schemas.microsoft.com/office/drawing/2014/main" id="{84917BA3-B452-B9D0-ED83-0F29492D9992}"/>
                </a:ext>
              </a:extLst>
            </p:cNvPr>
            <p:cNvSpPr/>
            <p:nvPr/>
          </p:nvSpPr>
          <p:spPr bwMode="auto">
            <a:xfrm>
              <a:off x="1399986" y="4275496"/>
              <a:ext cx="2675619" cy="723990"/>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76BF1FE4-BBE4-7BD3-3982-E8A9BBC0DB03}"/>
                </a:ext>
              </a:extLst>
            </p:cNvPr>
            <p:cNvSpPr txBox="1"/>
            <p:nvPr/>
          </p:nvSpPr>
          <p:spPr>
            <a:xfrm>
              <a:off x="2307722" y="4367726"/>
              <a:ext cx="1671693"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radapp.io</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37" name="Graphic 36">
              <a:extLst>
                <a:ext uri="{FF2B5EF4-FFF2-40B4-BE49-F238E27FC236}">
                  <a16:creationId xmlns:a16="http://schemas.microsoft.com/office/drawing/2014/main" id="{A0C98D62-845D-2083-D5F9-8D5787D6CA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3064" y="4425528"/>
              <a:ext cx="423927" cy="423927"/>
            </a:xfrm>
            <a:prstGeom prst="rect">
              <a:avLst/>
            </a:prstGeom>
          </p:spPr>
        </p:pic>
      </p:grpSp>
      <p:grpSp>
        <p:nvGrpSpPr>
          <p:cNvPr id="33" name="Group 32">
            <a:extLst>
              <a:ext uri="{FF2B5EF4-FFF2-40B4-BE49-F238E27FC236}">
                <a16:creationId xmlns:a16="http://schemas.microsoft.com/office/drawing/2014/main" id="{714F69E0-14D1-8F7B-2FBC-D0D99B80A8D6}"/>
              </a:ext>
            </a:extLst>
          </p:cNvPr>
          <p:cNvGrpSpPr/>
          <p:nvPr/>
        </p:nvGrpSpPr>
        <p:grpSpPr>
          <a:xfrm>
            <a:off x="3529068" y="4538422"/>
            <a:ext cx="3598827" cy="594478"/>
            <a:chOff x="1558970" y="4275496"/>
            <a:chExt cx="4382854" cy="723990"/>
          </a:xfrm>
        </p:grpSpPr>
        <p:sp>
          <p:nvSpPr>
            <p:cNvPr id="35" name="Rounded Rectangle 1">
              <a:extLst>
                <a:ext uri="{FF2B5EF4-FFF2-40B4-BE49-F238E27FC236}">
                  <a16:creationId xmlns:a16="http://schemas.microsoft.com/office/drawing/2014/main" id="{81C00671-E39F-17D3-E565-E8F7910574CA}"/>
                </a:ext>
              </a:extLst>
            </p:cNvPr>
            <p:cNvSpPr/>
            <p:nvPr/>
          </p:nvSpPr>
          <p:spPr bwMode="auto">
            <a:xfrm>
              <a:off x="1558970" y="4275496"/>
              <a:ext cx="4242551" cy="723990"/>
            </a:xfrm>
            <a:prstGeom prst="roundRect">
              <a:avLst>
                <a:gd name="adj" fmla="val 50000"/>
              </a:avLst>
            </a:prstGeom>
            <a:solidFill>
              <a:schemeClr val="bg1"/>
            </a:solidFill>
            <a:ln w="7710" cap="flat">
              <a:noFill/>
              <a:prstDash val="solid"/>
              <a:miter/>
            </a:ln>
            <a:effectLst>
              <a:outerShdw blurRad="203200" sx="101000" sy="101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bold"/>
                <a:ea typeface="+mn-ea"/>
                <a:cs typeface="Segoe UI" pitchFamily="34" charset="0"/>
              </a:endParaRPr>
            </a:p>
          </p:txBody>
        </p:sp>
        <p:sp>
          <p:nvSpPr>
            <p:cNvPr id="38" name="TextBox 37">
              <a:extLst>
                <a:ext uri="{FF2B5EF4-FFF2-40B4-BE49-F238E27FC236}">
                  <a16:creationId xmlns:a16="http://schemas.microsoft.com/office/drawing/2014/main" id="{E28EA161-B4CA-A05E-A5F1-41ECF2DA5555}"/>
                </a:ext>
              </a:extLst>
            </p:cNvPr>
            <p:cNvSpPr txBox="1"/>
            <p:nvPr/>
          </p:nvSpPr>
          <p:spPr>
            <a:xfrm>
              <a:off x="2307723" y="4367726"/>
              <a:ext cx="3634101" cy="487277"/>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Segoe UI Semibold"/>
                  <a:ea typeface="+mn-ea"/>
                  <a:cs typeface="Segoe UI"/>
                </a:rPr>
                <a:t>aka.ms/radius/discord</a:t>
              </a:r>
              <a:endParaRPr kumimoji="0" lang="en-US" sz="1400" b="0" i="0" u="none" strike="noStrike" kern="1200" cap="none" spc="0" normalizeH="0" baseline="0" noProof="0" dirty="0">
                <a:ln>
                  <a:noFill/>
                </a:ln>
                <a:effectLst/>
                <a:uLnTx/>
                <a:uFillTx/>
                <a:latin typeface="Segoe UI"/>
                <a:ea typeface="+mn-ea"/>
                <a:cs typeface="Segoe UI"/>
              </a:endParaRPr>
            </a:p>
          </p:txBody>
        </p:sp>
        <p:pic>
          <p:nvPicPr>
            <p:cNvPr id="39" name="Graphic 38">
              <a:extLst>
                <a:ext uri="{FF2B5EF4-FFF2-40B4-BE49-F238E27FC236}">
                  <a16:creationId xmlns:a16="http://schemas.microsoft.com/office/drawing/2014/main" id="{9207C3BE-CAA3-9799-E28E-724EDFA845B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831883" y="4425528"/>
              <a:ext cx="423926" cy="423927"/>
            </a:xfrm>
            <a:prstGeom prst="rect">
              <a:avLst/>
            </a:prstGeom>
          </p:spPr>
        </p:pic>
      </p:grpSp>
    </p:spTree>
    <p:extLst>
      <p:ext uri="{BB962C8B-B14F-4D97-AF65-F5344CB8AC3E}">
        <p14:creationId xmlns:p14="http://schemas.microsoft.com/office/powerpoint/2010/main" val="7367531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084F9-DC86-0CB0-E6C1-5B42A1C6E7F3}"/>
              </a:ext>
            </a:extLst>
          </p:cNvPr>
          <p:cNvSpPr>
            <a:spLocks noGrp="1"/>
          </p:cNvSpPr>
          <p:nvPr>
            <p:ph type="title"/>
          </p:nvPr>
        </p:nvSpPr>
        <p:spPr>
          <a:xfrm>
            <a:off x="586740" y="1441089"/>
            <a:ext cx="11018520" cy="553998"/>
          </a:xfrm>
        </p:spPr>
        <p:txBody>
          <a:bodyPr/>
          <a:lstStyle/>
          <a:p>
            <a:pPr algn="ctr"/>
            <a:r>
              <a:rPr lang="en-US"/>
              <a:t>Why is building and running microservice apps hard?</a:t>
            </a:r>
          </a:p>
        </p:txBody>
      </p:sp>
      <p:sp>
        <p:nvSpPr>
          <p:cNvPr id="3" name="Text Placeholder 2">
            <a:extLst>
              <a:ext uri="{FF2B5EF4-FFF2-40B4-BE49-F238E27FC236}">
                <a16:creationId xmlns:a16="http://schemas.microsoft.com/office/drawing/2014/main" id="{EC53F6D7-DACC-CAC0-9395-CA232E44A8D9}"/>
              </a:ext>
            </a:extLst>
          </p:cNvPr>
          <p:cNvSpPr>
            <a:spLocks noGrp="1"/>
          </p:cNvSpPr>
          <p:nvPr>
            <p:ph type="body" sz="quarter" idx="16"/>
          </p:nvPr>
        </p:nvSpPr>
        <p:spPr>
          <a:xfrm>
            <a:off x="851045" y="4694699"/>
            <a:ext cx="2201386" cy="615553"/>
          </a:xfrm>
        </p:spPr>
        <p:txBody>
          <a:bodyPr anchor="ctr"/>
          <a:lstStyle/>
          <a:p>
            <a:pPr algn="ctr"/>
            <a:r>
              <a:rPr lang="en-US" sz="2000"/>
              <a:t>Complex architectures</a:t>
            </a:r>
          </a:p>
        </p:txBody>
      </p:sp>
      <p:sp>
        <p:nvSpPr>
          <p:cNvPr id="5" name="Text Placeholder 4">
            <a:extLst>
              <a:ext uri="{FF2B5EF4-FFF2-40B4-BE49-F238E27FC236}">
                <a16:creationId xmlns:a16="http://schemas.microsoft.com/office/drawing/2014/main" id="{D60A9E13-1C41-BDE6-2A2B-09FEEA02E14B}"/>
              </a:ext>
            </a:extLst>
          </p:cNvPr>
          <p:cNvSpPr>
            <a:spLocks noGrp="1"/>
          </p:cNvSpPr>
          <p:nvPr>
            <p:ph type="body" sz="quarter" idx="17"/>
          </p:nvPr>
        </p:nvSpPr>
        <p:spPr>
          <a:xfrm>
            <a:off x="3589814" y="4694699"/>
            <a:ext cx="2249530" cy="615553"/>
          </a:xfrm>
        </p:spPr>
        <p:txBody>
          <a:bodyPr anchor="ctr"/>
          <a:lstStyle/>
          <a:p>
            <a:pPr algn="ctr"/>
            <a:r>
              <a:rPr lang="en-US" sz="2000"/>
              <a:t>Cross-platform portability</a:t>
            </a:r>
          </a:p>
        </p:txBody>
      </p:sp>
      <p:sp>
        <p:nvSpPr>
          <p:cNvPr id="22" name="Text Placeholder 6">
            <a:extLst>
              <a:ext uri="{FF2B5EF4-FFF2-40B4-BE49-F238E27FC236}">
                <a16:creationId xmlns:a16="http://schemas.microsoft.com/office/drawing/2014/main" id="{D6B0A832-1F92-6B7F-D6C7-78B2C06F7FDA}"/>
              </a:ext>
            </a:extLst>
          </p:cNvPr>
          <p:cNvSpPr txBox="1">
            <a:spLocks/>
          </p:cNvSpPr>
          <p:nvPr/>
        </p:nvSpPr>
        <p:spPr>
          <a:xfrm>
            <a:off x="6322588" y="4694699"/>
            <a:ext cx="2309663"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a:t>Enforcing</a:t>
            </a:r>
          </a:p>
          <a:p>
            <a:pPr algn="ctr"/>
            <a:r>
              <a:rPr lang="en-US" sz="2000"/>
              <a:t>best-practices</a:t>
            </a:r>
          </a:p>
        </p:txBody>
      </p:sp>
      <p:sp>
        <p:nvSpPr>
          <p:cNvPr id="23" name="Text Placeholder 8">
            <a:extLst>
              <a:ext uri="{FF2B5EF4-FFF2-40B4-BE49-F238E27FC236}">
                <a16:creationId xmlns:a16="http://schemas.microsoft.com/office/drawing/2014/main" id="{8867850F-13DF-2BC1-04DA-ADC373BB8D1F}"/>
              </a:ext>
            </a:extLst>
          </p:cNvPr>
          <p:cNvSpPr txBox="1">
            <a:spLocks/>
          </p:cNvSpPr>
          <p:nvPr/>
        </p:nvSpPr>
        <p:spPr>
          <a:xfrm>
            <a:off x="9254203" y="4694699"/>
            <a:ext cx="1965960"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a:t>Troubleshooting</a:t>
            </a:r>
          </a:p>
          <a:p>
            <a:pPr algn="ctr"/>
            <a:r>
              <a:rPr lang="en-US" sz="2000"/>
              <a:t>experiences</a:t>
            </a:r>
          </a:p>
        </p:txBody>
      </p:sp>
      <p:grpSp>
        <p:nvGrpSpPr>
          <p:cNvPr id="10" name="Group 9">
            <a:extLst>
              <a:ext uri="{FF2B5EF4-FFF2-40B4-BE49-F238E27FC236}">
                <a16:creationId xmlns:a16="http://schemas.microsoft.com/office/drawing/2014/main" id="{23C593A1-A849-FD1A-45D9-90B1C4955614}"/>
              </a:ext>
            </a:extLst>
          </p:cNvPr>
          <p:cNvGrpSpPr/>
          <p:nvPr/>
        </p:nvGrpSpPr>
        <p:grpSpPr>
          <a:xfrm>
            <a:off x="9568675" y="3019382"/>
            <a:ext cx="1343174" cy="1343174"/>
            <a:chOff x="9568675" y="3019382"/>
            <a:chExt cx="1343174" cy="1343174"/>
          </a:xfrm>
        </p:grpSpPr>
        <p:sp>
          <p:nvSpPr>
            <p:cNvPr id="17" name="Oval 16">
              <a:extLst>
                <a:ext uri="{FF2B5EF4-FFF2-40B4-BE49-F238E27FC236}">
                  <a16:creationId xmlns:a16="http://schemas.microsoft.com/office/drawing/2014/main" id="{1C291C2B-549D-D6A1-2E7D-2BA0ECD411A5}"/>
                </a:ext>
              </a:extLst>
            </p:cNvPr>
            <p:cNvSpPr/>
            <p:nvPr/>
          </p:nvSpPr>
          <p:spPr bwMode="auto">
            <a:xfrm>
              <a:off x="9568675" y="3019382"/>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7" name="Graphic 6">
              <a:extLst>
                <a:ext uri="{FF2B5EF4-FFF2-40B4-BE49-F238E27FC236}">
                  <a16:creationId xmlns:a16="http://schemas.microsoft.com/office/drawing/2014/main" id="{536FC4B1-62E2-05FE-9522-E23C182E1F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8560" y="3302760"/>
              <a:ext cx="817245" cy="817245"/>
            </a:xfrm>
            <a:prstGeom prst="rect">
              <a:avLst/>
            </a:prstGeom>
          </p:spPr>
        </p:pic>
      </p:grpSp>
      <p:grpSp>
        <p:nvGrpSpPr>
          <p:cNvPr id="6" name="Group 5">
            <a:extLst>
              <a:ext uri="{FF2B5EF4-FFF2-40B4-BE49-F238E27FC236}">
                <a16:creationId xmlns:a16="http://schemas.microsoft.com/office/drawing/2014/main" id="{305C2E11-E809-3B9E-32AC-D0AEC0836B7D}"/>
              </a:ext>
            </a:extLst>
          </p:cNvPr>
          <p:cNvGrpSpPr/>
          <p:nvPr/>
        </p:nvGrpSpPr>
        <p:grpSpPr>
          <a:xfrm>
            <a:off x="4042992" y="2951648"/>
            <a:ext cx="1343174" cy="1343174"/>
            <a:chOff x="4042992" y="2951648"/>
            <a:chExt cx="1343174" cy="1343174"/>
          </a:xfrm>
        </p:grpSpPr>
        <p:sp>
          <p:nvSpPr>
            <p:cNvPr id="15" name="Oval 14">
              <a:extLst>
                <a:ext uri="{FF2B5EF4-FFF2-40B4-BE49-F238E27FC236}">
                  <a16:creationId xmlns:a16="http://schemas.microsoft.com/office/drawing/2014/main" id="{332E6FAB-5443-B438-5C06-FECE9F32ADF3}"/>
                </a:ext>
              </a:extLst>
            </p:cNvPr>
            <p:cNvSpPr/>
            <p:nvPr/>
          </p:nvSpPr>
          <p:spPr bwMode="auto">
            <a:xfrm>
              <a:off x="4042992" y="2951648"/>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9" name="Graphic 8">
              <a:extLst>
                <a:ext uri="{FF2B5EF4-FFF2-40B4-BE49-F238E27FC236}">
                  <a16:creationId xmlns:a16="http://schemas.microsoft.com/office/drawing/2014/main" id="{646349EC-CECC-9379-96DE-8174F4AE88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61779" y="3175856"/>
              <a:ext cx="894758" cy="894758"/>
            </a:xfrm>
            <a:prstGeom prst="rect">
              <a:avLst/>
            </a:prstGeom>
          </p:spPr>
        </p:pic>
      </p:grpSp>
      <p:grpSp>
        <p:nvGrpSpPr>
          <p:cNvPr id="8" name="Group 7">
            <a:extLst>
              <a:ext uri="{FF2B5EF4-FFF2-40B4-BE49-F238E27FC236}">
                <a16:creationId xmlns:a16="http://schemas.microsoft.com/office/drawing/2014/main" id="{0C34F07D-28B6-FD15-E757-A9E722D800C1}"/>
              </a:ext>
            </a:extLst>
          </p:cNvPr>
          <p:cNvGrpSpPr/>
          <p:nvPr/>
        </p:nvGrpSpPr>
        <p:grpSpPr>
          <a:xfrm>
            <a:off x="6805833" y="3019382"/>
            <a:ext cx="1343174" cy="1343174"/>
            <a:chOff x="6805833" y="3019382"/>
            <a:chExt cx="1343174" cy="1343174"/>
          </a:xfrm>
        </p:grpSpPr>
        <p:sp>
          <p:nvSpPr>
            <p:cNvPr id="16" name="Oval 15">
              <a:extLst>
                <a:ext uri="{FF2B5EF4-FFF2-40B4-BE49-F238E27FC236}">
                  <a16:creationId xmlns:a16="http://schemas.microsoft.com/office/drawing/2014/main" id="{EE4F7AAA-BD95-1256-69BF-8F4219186D60}"/>
                </a:ext>
              </a:extLst>
            </p:cNvPr>
            <p:cNvSpPr/>
            <p:nvPr/>
          </p:nvSpPr>
          <p:spPr bwMode="auto">
            <a:xfrm>
              <a:off x="6805833" y="3019382"/>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18" name="Graphic 17">
              <a:extLst>
                <a:ext uri="{FF2B5EF4-FFF2-40B4-BE49-F238E27FC236}">
                  <a16:creationId xmlns:a16="http://schemas.microsoft.com/office/drawing/2014/main" id="{9C36BCF6-D154-7F69-57EF-807CC833B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132858" y="3281615"/>
              <a:ext cx="660925" cy="795558"/>
            </a:xfrm>
            <a:prstGeom prst="rect">
              <a:avLst/>
            </a:prstGeom>
          </p:spPr>
        </p:pic>
      </p:grpSp>
      <p:grpSp>
        <p:nvGrpSpPr>
          <p:cNvPr id="29" name="Group 28">
            <a:extLst>
              <a:ext uri="{FF2B5EF4-FFF2-40B4-BE49-F238E27FC236}">
                <a16:creationId xmlns:a16="http://schemas.microsoft.com/office/drawing/2014/main" id="{C2CBFB24-5596-805C-C1AB-506D9B66DC7F}"/>
              </a:ext>
            </a:extLst>
          </p:cNvPr>
          <p:cNvGrpSpPr/>
          <p:nvPr/>
        </p:nvGrpSpPr>
        <p:grpSpPr>
          <a:xfrm>
            <a:off x="1280151" y="3019382"/>
            <a:ext cx="1343174" cy="1343174"/>
            <a:chOff x="1280151" y="3019382"/>
            <a:chExt cx="1343174" cy="1343174"/>
          </a:xfrm>
        </p:grpSpPr>
        <p:sp>
          <p:nvSpPr>
            <p:cNvPr id="14" name="Oval 13">
              <a:extLst>
                <a:ext uri="{FF2B5EF4-FFF2-40B4-BE49-F238E27FC236}">
                  <a16:creationId xmlns:a16="http://schemas.microsoft.com/office/drawing/2014/main" id="{8C733E82-3396-E4F6-6104-F7D4352CAD3D}"/>
                </a:ext>
              </a:extLst>
            </p:cNvPr>
            <p:cNvSpPr/>
            <p:nvPr/>
          </p:nvSpPr>
          <p:spPr bwMode="auto">
            <a:xfrm>
              <a:off x="1280151" y="3019382"/>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grpSp>
          <p:nvGrpSpPr>
            <p:cNvPr id="11" name="Graphic 19">
              <a:extLst>
                <a:ext uri="{FF2B5EF4-FFF2-40B4-BE49-F238E27FC236}">
                  <a16:creationId xmlns:a16="http://schemas.microsoft.com/office/drawing/2014/main" id="{81AB7129-9784-2C92-7F23-A40E1431348E}"/>
                </a:ext>
              </a:extLst>
            </p:cNvPr>
            <p:cNvGrpSpPr/>
            <p:nvPr/>
          </p:nvGrpSpPr>
          <p:grpSpPr>
            <a:xfrm>
              <a:off x="1622691" y="3307631"/>
              <a:ext cx="813376" cy="812374"/>
              <a:chOff x="1605721" y="3330197"/>
              <a:chExt cx="768188" cy="767241"/>
            </a:xfrm>
          </p:grpSpPr>
          <p:sp>
            <p:nvSpPr>
              <p:cNvPr id="12" name="Freeform: Shape 11">
                <a:extLst>
                  <a:ext uri="{FF2B5EF4-FFF2-40B4-BE49-F238E27FC236}">
                    <a16:creationId xmlns:a16="http://schemas.microsoft.com/office/drawing/2014/main" id="{A2C2C265-5101-E635-B09A-E70FFD19809C}"/>
                  </a:ext>
                </a:extLst>
              </p:cNvPr>
              <p:cNvSpPr/>
              <p:nvPr/>
            </p:nvSpPr>
            <p:spPr>
              <a:xfrm>
                <a:off x="1780742" y="3693102"/>
                <a:ext cx="65666" cy="274762"/>
              </a:xfrm>
              <a:custGeom>
                <a:avLst/>
                <a:gdLst>
                  <a:gd name="connsiteX0" fmla="*/ 0 w 65666"/>
                  <a:gd name="connsiteY0" fmla="*/ 0 h 274762"/>
                  <a:gd name="connsiteX1" fmla="*/ 65667 w 65666"/>
                  <a:gd name="connsiteY1" fmla="*/ 0 h 274762"/>
                  <a:gd name="connsiteX2" fmla="*/ 65667 w 65666"/>
                  <a:gd name="connsiteY2" fmla="*/ 274763 h 274762"/>
                  <a:gd name="connsiteX3" fmla="*/ 0 w 65666"/>
                  <a:gd name="connsiteY3" fmla="*/ 274763 h 274762"/>
                </a:gdLst>
                <a:ahLst/>
                <a:cxnLst>
                  <a:cxn ang="0">
                    <a:pos x="connsiteX0" y="connsiteY0"/>
                  </a:cxn>
                  <a:cxn ang="0">
                    <a:pos x="connsiteX1" y="connsiteY1"/>
                  </a:cxn>
                  <a:cxn ang="0">
                    <a:pos x="connsiteX2" y="connsiteY2"/>
                  </a:cxn>
                  <a:cxn ang="0">
                    <a:pos x="connsiteX3" y="connsiteY3"/>
                  </a:cxn>
                </a:cxnLst>
                <a:rect l="l" t="t" r="r" b="b"/>
                <a:pathLst>
                  <a:path w="65666" h="274762">
                    <a:moveTo>
                      <a:pt x="0" y="0"/>
                    </a:moveTo>
                    <a:lnTo>
                      <a:pt x="65667" y="0"/>
                    </a:lnTo>
                    <a:lnTo>
                      <a:pt x="65667" y="274763"/>
                    </a:lnTo>
                    <a:lnTo>
                      <a:pt x="0" y="274763"/>
                    </a:lnTo>
                    <a:close/>
                  </a:path>
                </a:pathLst>
              </a:custGeom>
              <a:solidFill>
                <a:srgbClr val="0A6EA9"/>
              </a:solidFill>
              <a:ln w="4497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94EEDB-4914-587F-3B19-32A971AB710F}"/>
                  </a:ext>
                </a:extLst>
              </p:cNvPr>
              <p:cNvSpPr/>
              <p:nvPr/>
            </p:nvSpPr>
            <p:spPr>
              <a:xfrm rot="-5400000">
                <a:off x="2071324" y="3490032"/>
                <a:ext cx="65666" cy="274762"/>
              </a:xfrm>
              <a:custGeom>
                <a:avLst/>
                <a:gdLst>
                  <a:gd name="connsiteX0" fmla="*/ 0 w 65666"/>
                  <a:gd name="connsiteY0" fmla="*/ 0 h 274762"/>
                  <a:gd name="connsiteX1" fmla="*/ 65667 w 65666"/>
                  <a:gd name="connsiteY1" fmla="*/ 0 h 274762"/>
                  <a:gd name="connsiteX2" fmla="*/ 65667 w 65666"/>
                  <a:gd name="connsiteY2" fmla="*/ 274763 h 274762"/>
                  <a:gd name="connsiteX3" fmla="*/ 0 w 65666"/>
                  <a:gd name="connsiteY3" fmla="*/ 274763 h 274762"/>
                </a:gdLst>
                <a:ahLst/>
                <a:cxnLst>
                  <a:cxn ang="0">
                    <a:pos x="connsiteX0" y="connsiteY0"/>
                  </a:cxn>
                  <a:cxn ang="0">
                    <a:pos x="connsiteX1" y="connsiteY1"/>
                  </a:cxn>
                  <a:cxn ang="0">
                    <a:pos x="connsiteX2" y="connsiteY2"/>
                  </a:cxn>
                  <a:cxn ang="0">
                    <a:pos x="connsiteX3" y="connsiteY3"/>
                  </a:cxn>
                </a:cxnLst>
                <a:rect l="l" t="t" r="r" b="b"/>
                <a:pathLst>
                  <a:path w="65666" h="274762">
                    <a:moveTo>
                      <a:pt x="0" y="0"/>
                    </a:moveTo>
                    <a:lnTo>
                      <a:pt x="65667" y="0"/>
                    </a:lnTo>
                    <a:lnTo>
                      <a:pt x="65667" y="274763"/>
                    </a:lnTo>
                    <a:lnTo>
                      <a:pt x="0" y="274763"/>
                    </a:lnTo>
                    <a:close/>
                  </a:path>
                </a:pathLst>
              </a:custGeom>
              <a:solidFill>
                <a:srgbClr val="0A6EA9"/>
              </a:solidFill>
              <a:ln w="44979"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6016DA3-B687-912E-E8C3-43D5F79EE2B4}"/>
                  </a:ext>
                </a:extLst>
              </p:cNvPr>
              <p:cNvSpPr/>
              <p:nvPr/>
            </p:nvSpPr>
            <p:spPr>
              <a:xfrm rot="-2700000">
                <a:off x="1969459" y="3652168"/>
                <a:ext cx="65666" cy="274762"/>
              </a:xfrm>
              <a:custGeom>
                <a:avLst/>
                <a:gdLst>
                  <a:gd name="connsiteX0" fmla="*/ 0 w 65666"/>
                  <a:gd name="connsiteY0" fmla="*/ 0 h 274762"/>
                  <a:gd name="connsiteX1" fmla="*/ 65667 w 65666"/>
                  <a:gd name="connsiteY1" fmla="*/ 0 h 274762"/>
                  <a:gd name="connsiteX2" fmla="*/ 65667 w 65666"/>
                  <a:gd name="connsiteY2" fmla="*/ 274763 h 274762"/>
                  <a:gd name="connsiteX3" fmla="*/ 0 w 65666"/>
                  <a:gd name="connsiteY3" fmla="*/ 274763 h 274762"/>
                </a:gdLst>
                <a:ahLst/>
                <a:cxnLst>
                  <a:cxn ang="0">
                    <a:pos x="connsiteX0" y="connsiteY0"/>
                  </a:cxn>
                  <a:cxn ang="0">
                    <a:pos x="connsiteX1" y="connsiteY1"/>
                  </a:cxn>
                  <a:cxn ang="0">
                    <a:pos x="connsiteX2" y="connsiteY2"/>
                  </a:cxn>
                  <a:cxn ang="0">
                    <a:pos x="connsiteX3" y="connsiteY3"/>
                  </a:cxn>
                </a:cxnLst>
                <a:rect l="l" t="t" r="r" b="b"/>
                <a:pathLst>
                  <a:path w="65666" h="274762">
                    <a:moveTo>
                      <a:pt x="0" y="0"/>
                    </a:moveTo>
                    <a:lnTo>
                      <a:pt x="65667" y="0"/>
                    </a:lnTo>
                    <a:lnTo>
                      <a:pt x="65667" y="274763"/>
                    </a:lnTo>
                    <a:lnTo>
                      <a:pt x="0" y="274763"/>
                    </a:lnTo>
                    <a:close/>
                  </a:path>
                </a:pathLst>
              </a:custGeom>
              <a:solidFill>
                <a:srgbClr val="0A6EA9"/>
              </a:solidFill>
              <a:ln w="44979"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31852A1-ECAF-5F60-3AED-7C1F44EE4FBD}"/>
                  </a:ext>
                </a:extLst>
              </p:cNvPr>
              <p:cNvSpPr/>
              <p:nvPr/>
            </p:nvSpPr>
            <p:spPr>
              <a:xfrm>
                <a:off x="1730691" y="3918897"/>
                <a:ext cx="178541" cy="178541"/>
              </a:xfrm>
              <a:custGeom>
                <a:avLst/>
                <a:gdLst>
                  <a:gd name="connsiteX0" fmla="*/ 178542 w 178541"/>
                  <a:gd name="connsiteY0" fmla="*/ 89271 h 178541"/>
                  <a:gd name="connsiteX1" fmla="*/ 89271 w 178541"/>
                  <a:gd name="connsiteY1" fmla="*/ 178542 h 178541"/>
                  <a:gd name="connsiteX2" fmla="*/ 0 w 178541"/>
                  <a:gd name="connsiteY2" fmla="*/ 89271 h 178541"/>
                  <a:gd name="connsiteX3" fmla="*/ 89271 w 178541"/>
                  <a:gd name="connsiteY3" fmla="*/ 0 h 178541"/>
                  <a:gd name="connsiteX4" fmla="*/ 178542 w 178541"/>
                  <a:gd name="connsiteY4" fmla="*/ 89271 h 17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41" h="178541">
                    <a:moveTo>
                      <a:pt x="178542" y="89271"/>
                    </a:moveTo>
                    <a:cubicBezTo>
                      <a:pt x="178542" y="138574"/>
                      <a:pt x="138574" y="178542"/>
                      <a:pt x="89271" y="178542"/>
                    </a:cubicBezTo>
                    <a:cubicBezTo>
                      <a:pt x="39968" y="178542"/>
                      <a:pt x="0" y="138574"/>
                      <a:pt x="0" y="89271"/>
                    </a:cubicBezTo>
                    <a:cubicBezTo>
                      <a:pt x="0" y="39968"/>
                      <a:pt x="39968" y="0"/>
                      <a:pt x="89271" y="0"/>
                    </a:cubicBezTo>
                    <a:cubicBezTo>
                      <a:pt x="138574" y="0"/>
                      <a:pt x="178542" y="39968"/>
                      <a:pt x="178542" y="89271"/>
                    </a:cubicBezTo>
                    <a:close/>
                  </a:path>
                </a:pathLst>
              </a:custGeom>
              <a:gradFill>
                <a:gsLst>
                  <a:gs pos="0">
                    <a:srgbClr val="1B8EB7"/>
                  </a:gs>
                  <a:gs pos="100000">
                    <a:srgbClr val="32D3F4"/>
                  </a:gs>
                </a:gsLst>
                <a:lin ang="16200000" scaled="1"/>
              </a:gradFill>
              <a:ln w="44979"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851E1A2-E151-544A-427B-2421DDA8CD3F}"/>
                  </a:ext>
                </a:extLst>
              </p:cNvPr>
              <p:cNvSpPr/>
              <p:nvPr/>
            </p:nvSpPr>
            <p:spPr>
              <a:xfrm>
                <a:off x="2195368" y="3538120"/>
                <a:ext cx="178541" cy="178541"/>
              </a:xfrm>
              <a:custGeom>
                <a:avLst/>
                <a:gdLst>
                  <a:gd name="connsiteX0" fmla="*/ 178542 w 178541"/>
                  <a:gd name="connsiteY0" fmla="*/ 89271 h 178541"/>
                  <a:gd name="connsiteX1" fmla="*/ 89271 w 178541"/>
                  <a:gd name="connsiteY1" fmla="*/ 178542 h 178541"/>
                  <a:gd name="connsiteX2" fmla="*/ 0 w 178541"/>
                  <a:gd name="connsiteY2" fmla="*/ 89271 h 178541"/>
                  <a:gd name="connsiteX3" fmla="*/ 89271 w 178541"/>
                  <a:gd name="connsiteY3" fmla="*/ 0 h 178541"/>
                  <a:gd name="connsiteX4" fmla="*/ 178542 w 178541"/>
                  <a:gd name="connsiteY4" fmla="*/ 89271 h 17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41" h="178541">
                    <a:moveTo>
                      <a:pt x="178542" y="89271"/>
                    </a:moveTo>
                    <a:cubicBezTo>
                      <a:pt x="178542" y="138574"/>
                      <a:pt x="138574" y="178542"/>
                      <a:pt x="89271" y="178542"/>
                    </a:cubicBezTo>
                    <a:cubicBezTo>
                      <a:pt x="39968" y="178542"/>
                      <a:pt x="0" y="138574"/>
                      <a:pt x="0" y="89271"/>
                    </a:cubicBezTo>
                    <a:cubicBezTo>
                      <a:pt x="0" y="39968"/>
                      <a:pt x="39968" y="0"/>
                      <a:pt x="89271" y="0"/>
                    </a:cubicBezTo>
                    <a:cubicBezTo>
                      <a:pt x="138574" y="0"/>
                      <a:pt x="178542" y="39968"/>
                      <a:pt x="178542" y="89271"/>
                    </a:cubicBezTo>
                    <a:close/>
                  </a:path>
                </a:pathLst>
              </a:custGeom>
              <a:gradFill>
                <a:gsLst>
                  <a:gs pos="0">
                    <a:srgbClr val="1B8EB7"/>
                  </a:gs>
                  <a:gs pos="100000">
                    <a:srgbClr val="32D3F4"/>
                  </a:gs>
                </a:gsLst>
                <a:lin ang="16200000" scaled="1"/>
              </a:gradFill>
              <a:ln w="44979"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B17DBC5-D96A-BC49-CB53-431F3B9D7878}"/>
                  </a:ext>
                </a:extLst>
              </p:cNvPr>
              <p:cNvSpPr/>
              <p:nvPr/>
            </p:nvSpPr>
            <p:spPr>
              <a:xfrm>
                <a:off x="2047652" y="3830484"/>
                <a:ext cx="178541" cy="178541"/>
              </a:xfrm>
              <a:custGeom>
                <a:avLst/>
                <a:gdLst>
                  <a:gd name="connsiteX0" fmla="*/ 178542 w 178541"/>
                  <a:gd name="connsiteY0" fmla="*/ 89271 h 178541"/>
                  <a:gd name="connsiteX1" fmla="*/ 89271 w 178541"/>
                  <a:gd name="connsiteY1" fmla="*/ 178542 h 178541"/>
                  <a:gd name="connsiteX2" fmla="*/ 0 w 178541"/>
                  <a:gd name="connsiteY2" fmla="*/ 89271 h 178541"/>
                  <a:gd name="connsiteX3" fmla="*/ 89271 w 178541"/>
                  <a:gd name="connsiteY3" fmla="*/ 0 h 178541"/>
                  <a:gd name="connsiteX4" fmla="*/ 178542 w 178541"/>
                  <a:gd name="connsiteY4" fmla="*/ 89271 h 17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41" h="178541">
                    <a:moveTo>
                      <a:pt x="178542" y="89271"/>
                    </a:moveTo>
                    <a:cubicBezTo>
                      <a:pt x="178542" y="138574"/>
                      <a:pt x="138574" y="178542"/>
                      <a:pt x="89271" y="178542"/>
                    </a:cubicBezTo>
                    <a:cubicBezTo>
                      <a:pt x="39968" y="178542"/>
                      <a:pt x="0" y="138574"/>
                      <a:pt x="0" y="89271"/>
                    </a:cubicBezTo>
                    <a:cubicBezTo>
                      <a:pt x="0" y="39968"/>
                      <a:pt x="39968" y="0"/>
                      <a:pt x="89271" y="0"/>
                    </a:cubicBezTo>
                    <a:cubicBezTo>
                      <a:pt x="138574" y="0"/>
                      <a:pt x="178542" y="39968"/>
                      <a:pt x="178542" y="89271"/>
                    </a:cubicBezTo>
                    <a:close/>
                  </a:path>
                </a:pathLst>
              </a:custGeom>
              <a:gradFill>
                <a:gsLst>
                  <a:gs pos="0">
                    <a:srgbClr val="1B8EB7"/>
                  </a:gs>
                  <a:gs pos="100000">
                    <a:srgbClr val="32D3F4"/>
                  </a:gs>
                </a:gsLst>
                <a:lin ang="16200000" scaled="1"/>
              </a:gradFill>
              <a:ln w="44979"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CE68A14-50FD-D37A-24BC-FED0C68DC99B}"/>
                  </a:ext>
                </a:extLst>
              </p:cNvPr>
              <p:cNvSpPr/>
              <p:nvPr/>
            </p:nvSpPr>
            <p:spPr>
              <a:xfrm>
                <a:off x="1605721" y="3330197"/>
                <a:ext cx="415664" cy="415664"/>
              </a:xfrm>
              <a:custGeom>
                <a:avLst/>
                <a:gdLst>
                  <a:gd name="connsiteX0" fmla="*/ 415664 w 415664"/>
                  <a:gd name="connsiteY0" fmla="*/ 207832 h 415664"/>
                  <a:gd name="connsiteX1" fmla="*/ 207832 w 415664"/>
                  <a:gd name="connsiteY1" fmla="*/ 415664 h 415664"/>
                  <a:gd name="connsiteX2" fmla="*/ 0 w 415664"/>
                  <a:gd name="connsiteY2" fmla="*/ 207832 h 415664"/>
                  <a:gd name="connsiteX3" fmla="*/ 207832 w 415664"/>
                  <a:gd name="connsiteY3" fmla="*/ 0 h 415664"/>
                  <a:gd name="connsiteX4" fmla="*/ 415664 w 415664"/>
                  <a:gd name="connsiteY4" fmla="*/ 207832 h 41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64" h="415664">
                    <a:moveTo>
                      <a:pt x="415664" y="207832"/>
                    </a:moveTo>
                    <a:cubicBezTo>
                      <a:pt x="415664" y="322615"/>
                      <a:pt x="322615" y="415664"/>
                      <a:pt x="207832" y="415664"/>
                    </a:cubicBezTo>
                    <a:cubicBezTo>
                      <a:pt x="93050" y="415664"/>
                      <a:pt x="0" y="322615"/>
                      <a:pt x="0" y="207832"/>
                    </a:cubicBezTo>
                    <a:cubicBezTo>
                      <a:pt x="0" y="93050"/>
                      <a:pt x="93050" y="0"/>
                      <a:pt x="207832" y="0"/>
                    </a:cubicBezTo>
                    <a:cubicBezTo>
                      <a:pt x="322615" y="0"/>
                      <a:pt x="415664" y="93050"/>
                      <a:pt x="415664" y="207832"/>
                    </a:cubicBezTo>
                    <a:close/>
                  </a:path>
                </a:pathLst>
              </a:custGeom>
              <a:gradFill>
                <a:gsLst>
                  <a:gs pos="0">
                    <a:srgbClr val="1B8EB7"/>
                  </a:gs>
                  <a:gs pos="100000">
                    <a:srgbClr val="32D3F4"/>
                  </a:gs>
                </a:gsLst>
                <a:lin ang="5400000" scaled="1"/>
              </a:gradFill>
              <a:ln w="44979"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2C3E69E-BAD3-4D8C-D3CD-A04C6C700642}"/>
                  </a:ext>
                </a:extLst>
              </p:cNvPr>
              <p:cNvSpPr/>
              <p:nvPr/>
            </p:nvSpPr>
            <p:spPr>
              <a:xfrm>
                <a:off x="1670936" y="3395413"/>
                <a:ext cx="285233" cy="285233"/>
              </a:xfrm>
              <a:custGeom>
                <a:avLst/>
                <a:gdLst>
                  <a:gd name="connsiteX0" fmla="*/ 285233 w 285233"/>
                  <a:gd name="connsiteY0" fmla="*/ 142617 h 285233"/>
                  <a:gd name="connsiteX1" fmla="*/ 142617 w 285233"/>
                  <a:gd name="connsiteY1" fmla="*/ 285233 h 285233"/>
                  <a:gd name="connsiteX2" fmla="*/ 0 w 285233"/>
                  <a:gd name="connsiteY2" fmla="*/ 142617 h 285233"/>
                  <a:gd name="connsiteX3" fmla="*/ 142617 w 285233"/>
                  <a:gd name="connsiteY3" fmla="*/ 0 h 285233"/>
                  <a:gd name="connsiteX4" fmla="*/ 285233 w 285233"/>
                  <a:gd name="connsiteY4" fmla="*/ 142617 h 285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33" h="285233">
                    <a:moveTo>
                      <a:pt x="285233" y="142617"/>
                    </a:moveTo>
                    <a:cubicBezTo>
                      <a:pt x="285233" y="221382"/>
                      <a:pt x="221382" y="285233"/>
                      <a:pt x="142617" y="285233"/>
                    </a:cubicBezTo>
                    <a:cubicBezTo>
                      <a:pt x="63852" y="285233"/>
                      <a:pt x="0" y="221382"/>
                      <a:pt x="0" y="142617"/>
                    </a:cubicBezTo>
                    <a:cubicBezTo>
                      <a:pt x="0" y="63852"/>
                      <a:pt x="63852" y="0"/>
                      <a:pt x="142617" y="0"/>
                    </a:cubicBezTo>
                    <a:cubicBezTo>
                      <a:pt x="221382" y="0"/>
                      <a:pt x="285233" y="63852"/>
                      <a:pt x="285233" y="142617"/>
                    </a:cubicBezTo>
                    <a:close/>
                  </a:path>
                </a:pathLst>
              </a:custGeom>
              <a:gradFill>
                <a:gsLst>
                  <a:gs pos="0">
                    <a:srgbClr val="E6E6E6"/>
                  </a:gs>
                  <a:gs pos="89800">
                    <a:srgbClr val="F2F2F2"/>
                  </a:gs>
                </a:gsLst>
                <a:lin ang="16200000" scaled="1"/>
              </a:gradFill>
              <a:ln w="44979" cap="flat">
                <a:noFill/>
                <a:prstDash val="solid"/>
                <a:miter/>
              </a:ln>
            </p:spPr>
            <p:txBody>
              <a:bodyPr rtlCol="0" anchor="ctr"/>
              <a:lstStyle/>
              <a:p>
                <a:endParaRPr lang="en-US"/>
              </a:p>
            </p:txBody>
          </p:sp>
        </p:grpSp>
      </p:grpSp>
      <p:sp>
        <p:nvSpPr>
          <p:cNvPr id="30" name="Rectangle: Rounded Corners 29">
            <a:extLst>
              <a:ext uri="{FF2B5EF4-FFF2-40B4-BE49-F238E27FC236}">
                <a16:creationId xmlns:a16="http://schemas.microsoft.com/office/drawing/2014/main" id="{A8CAD8B4-8EF1-85BB-9CB3-035AFB0140B3}"/>
              </a:ext>
            </a:extLst>
          </p:cNvPr>
          <p:cNvSpPr/>
          <p:nvPr/>
        </p:nvSpPr>
        <p:spPr bwMode="auto">
          <a:xfrm>
            <a:off x="-7653867" y="2694935"/>
            <a:ext cx="6773334" cy="1425070"/>
          </a:xfrm>
          <a:prstGeom prst="roundRect">
            <a:avLst>
              <a:gd name="adj" fmla="val 10292"/>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9C6697FD-0D59-1869-26CD-27638E6B29A1}"/>
              </a:ext>
            </a:extLst>
          </p:cNvPr>
          <p:cNvGrpSpPr/>
          <p:nvPr/>
        </p:nvGrpSpPr>
        <p:grpSpPr>
          <a:xfrm>
            <a:off x="-6866467" y="3006089"/>
            <a:ext cx="835669" cy="802762"/>
            <a:chOff x="-3433771" y="-1757525"/>
            <a:chExt cx="1685626" cy="1619248"/>
          </a:xfrm>
        </p:grpSpPr>
        <p:sp>
          <p:nvSpPr>
            <p:cNvPr id="32" name="Freeform: Shape 31">
              <a:extLst>
                <a:ext uri="{FF2B5EF4-FFF2-40B4-BE49-F238E27FC236}">
                  <a16:creationId xmlns:a16="http://schemas.microsoft.com/office/drawing/2014/main" id="{41351B9D-D993-92AB-E8CF-CAB2D26C082C}"/>
                </a:ext>
              </a:extLst>
            </p:cNvPr>
            <p:cNvSpPr/>
            <p:nvPr/>
          </p:nvSpPr>
          <p:spPr>
            <a:xfrm>
              <a:off x="-3433771" y="-1757525"/>
              <a:ext cx="1685626" cy="1619248"/>
            </a:xfrm>
            <a:custGeom>
              <a:avLst/>
              <a:gdLst>
                <a:gd name="connsiteX0" fmla="*/ 1538166 w 1685626"/>
                <a:gd name="connsiteY0" fmla="*/ 360130 h 1619248"/>
                <a:gd name="connsiteX1" fmla="*/ 1476483 w 1685626"/>
                <a:gd name="connsiteY1" fmla="*/ 289253 h 1619248"/>
                <a:gd name="connsiteX2" fmla="*/ 888568 w 1685626"/>
                <a:gd name="connsiteY2" fmla="*/ 9578 h 1619248"/>
                <a:gd name="connsiteX3" fmla="*/ 840379 w 1685626"/>
                <a:gd name="connsiteY3" fmla="*/ 0 h 1619248"/>
                <a:gd name="connsiteX4" fmla="*/ 792189 w 1685626"/>
                <a:gd name="connsiteY4" fmla="*/ 3831 h 1619248"/>
                <a:gd name="connsiteX5" fmla="*/ 204274 w 1685626"/>
                <a:gd name="connsiteY5" fmla="*/ 285422 h 1619248"/>
                <a:gd name="connsiteX6" fmla="*/ 146447 w 1685626"/>
                <a:gd name="connsiteY6" fmla="*/ 356299 h 1619248"/>
                <a:gd name="connsiteX7" fmla="*/ 1878 w 1685626"/>
                <a:gd name="connsiteY7" fmla="*/ 986525 h 1619248"/>
                <a:gd name="connsiteX8" fmla="*/ 23082 w 1685626"/>
                <a:gd name="connsiteY8" fmla="*/ 1078473 h 1619248"/>
                <a:gd name="connsiteX9" fmla="*/ 429802 w 1685626"/>
                <a:gd name="connsiteY9" fmla="*/ 1578441 h 1619248"/>
                <a:gd name="connsiteX10" fmla="*/ 518471 w 1685626"/>
                <a:gd name="connsiteY10" fmla="*/ 1618668 h 1619248"/>
                <a:gd name="connsiteX11" fmla="*/ 1166141 w 1685626"/>
                <a:gd name="connsiteY11" fmla="*/ 1618668 h 1619248"/>
                <a:gd name="connsiteX12" fmla="*/ 1254810 w 1685626"/>
                <a:gd name="connsiteY12" fmla="*/ 1578441 h 1619248"/>
                <a:gd name="connsiteX13" fmla="*/ 1661532 w 1685626"/>
                <a:gd name="connsiteY13" fmla="*/ 1078473 h 1619248"/>
                <a:gd name="connsiteX14" fmla="*/ 1684663 w 1685626"/>
                <a:gd name="connsiteY14" fmla="*/ 986525 h 1619248"/>
                <a:gd name="connsiteX15" fmla="*/ 1538166 w 1685626"/>
                <a:gd name="connsiteY15" fmla="*/ 360130 h 161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5626" h="1619248">
                  <a:moveTo>
                    <a:pt x="1538166" y="360130"/>
                  </a:moveTo>
                  <a:cubicBezTo>
                    <a:pt x="1528528" y="329480"/>
                    <a:pt x="1505397" y="304578"/>
                    <a:pt x="1476483" y="289253"/>
                  </a:cubicBezTo>
                  <a:lnTo>
                    <a:pt x="888568" y="9578"/>
                  </a:lnTo>
                  <a:cubicBezTo>
                    <a:pt x="873148" y="1916"/>
                    <a:pt x="855799" y="0"/>
                    <a:pt x="840379" y="0"/>
                  </a:cubicBezTo>
                  <a:cubicBezTo>
                    <a:pt x="824958" y="0"/>
                    <a:pt x="807610" y="0"/>
                    <a:pt x="792189" y="3831"/>
                  </a:cubicBezTo>
                  <a:lnTo>
                    <a:pt x="204274" y="285422"/>
                  </a:lnTo>
                  <a:cubicBezTo>
                    <a:pt x="175361" y="298831"/>
                    <a:pt x="154158" y="323734"/>
                    <a:pt x="146447" y="356299"/>
                  </a:cubicBezTo>
                  <a:lnTo>
                    <a:pt x="1878" y="986525"/>
                  </a:lnTo>
                  <a:cubicBezTo>
                    <a:pt x="-3905" y="1019090"/>
                    <a:pt x="3806" y="1051655"/>
                    <a:pt x="23082" y="1078473"/>
                  </a:cubicBezTo>
                  <a:lnTo>
                    <a:pt x="429802" y="1578441"/>
                  </a:lnTo>
                  <a:cubicBezTo>
                    <a:pt x="452933" y="1601428"/>
                    <a:pt x="485702" y="1616752"/>
                    <a:pt x="518471" y="1618668"/>
                  </a:cubicBezTo>
                  <a:lnTo>
                    <a:pt x="1166141" y="1618668"/>
                  </a:lnTo>
                  <a:cubicBezTo>
                    <a:pt x="1200838" y="1622499"/>
                    <a:pt x="1233607" y="1607175"/>
                    <a:pt x="1254810" y="1578441"/>
                  </a:cubicBezTo>
                  <a:lnTo>
                    <a:pt x="1661532" y="1078473"/>
                  </a:lnTo>
                  <a:cubicBezTo>
                    <a:pt x="1680808" y="1051655"/>
                    <a:pt x="1688518" y="1019090"/>
                    <a:pt x="1684663" y="986525"/>
                  </a:cubicBezTo>
                  <a:lnTo>
                    <a:pt x="1538166" y="360130"/>
                  </a:lnTo>
                  <a:close/>
                </a:path>
              </a:pathLst>
            </a:custGeom>
            <a:solidFill>
              <a:srgbClr val="326DE6"/>
            </a:solidFill>
            <a:ln w="19276"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0E2E203-DE29-B419-DA06-830B996D0F40}"/>
                </a:ext>
              </a:extLst>
            </p:cNvPr>
            <p:cNvSpPr/>
            <p:nvPr/>
          </p:nvSpPr>
          <p:spPr>
            <a:xfrm>
              <a:off x="-3232081" y="-1552924"/>
              <a:ext cx="1280575" cy="1239749"/>
            </a:xfrm>
            <a:custGeom>
              <a:avLst/>
              <a:gdLst>
                <a:gd name="connsiteX0" fmla="*/ 1245879 w 1280575"/>
                <a:gd name="connsiteY0" fmla="*/ 757022 h 1239749"/>
                <a:gd name="connsiteX1" fmla="*/ 1245879 w 1280575"/>
                <a:gd name="connsiteY1" fmla="*/ 757022 h 1239749"/>
                <a:gd name="connsiteX2" fmla="*/ 1242024 w 1280575"/>
                <a:gd name="connsiteY2" fmla="*/ 755107 h 1239749"/>
                <a:gd name="connsiteX3" fmla="*/ 1234313 w 1280575"/>
                <a:gd name="connsiteY3" fmla="*/ 753191 h 1239749"/>
                <a:gd name="connsiteX4" fmla="*/ 1211182 w 1280575"/>
                <a:gd name="connsiteY4" fmla="*/ 751276 h 1239749"/>
                <a:gd name="connsiteX5" fmla="*/ 1199617 w 1280575"/>
                <a:gd name="connsiteY5" fmla="*/ 749360 h 1239749"/>
                <a:gd name="connsiteX6" fmla="*/ 1197689 w 1280575"/>
                <a:gd name="connsiteY6" fmla="*/ 749360 h 1239749"/>
                <a:gd name="connsiteX7" fmla="*/ 1132151 w 1280575"/>
                <a:gd name="connsiteY7" fmla="*/ 737867 h 1239749"/>
                <a:gd name="connsiteX8" fmla="*/ 1118658 w 1280575"/>
                <a:gd name="connsiteY8" fmla="*/ 724458 h 1239749"/>
                <a:gd name="connsiteX9" fmla="*/ 1118658 w 1280575"/>
                <a:gd name="connsiteY9" fmla="*/ 724458 h 1239749"/>
                <a:gd name="connsiteX10" fmla="*/ 1118658 w 1280575"/>
                <a:gd name="connsiteY10" fmla="*/ 724458 h 1239749"/>
                <a:gd name="connsiteX11" fmla="*/ 1103237 w 1280575"/>
                <a:gd name="connsiteY11" fmla="*/ 720626 h 1239749"/>
                <a:gd name="connsiteX12" fmla="*/ 1095527 w 1280575"/>
                <a:gd name="connsiteY12" fmla="*/ 552055 h 1239749"/>
                <a:gd name="connsiteX13" fmla="*/ 1028061 w 1280575"/>
                <a:gd name="connsiteY13" fmla="*/ 394977 h 1239749"/>
                <a:gd name="connsiteX14" fmla="*/ 1039627 w 1280575"/>
                <a:gd name="connsiteY14" fmla="*/ 383484 h 1239749"/>
                <a:gd name="connsiteX15" fmla="*/ 1039627 w 1280575"/>
                <a:gd name="connsiteY15" fmla="*/ 383484 h 1239749"/>
                <a:gd name="connsiteX16" fmla="*/ 1039627 w 1280575"/>
                <a:gd name="connsiteY16" fmla="*/ 381568 h 1239749"/>
                <a:gd name="connsiteX17" fmla="*/ 1045410 w 1280575"/>
                <a:gd name="connsiteY17" fmla="*/ 364328 h 1239749"/>
                <a:gd name="connsiteX18" fmla="*/ 1099382 w 1280575"/>
                <a:gd name="connsiteY18" fmla="*/ 326016 h 1239749"/>
                <a:gd name="connsiteX19" fmla="*/ 1099382 w 1280575"/>
                <a:gd name="connsiteY19" fmla="*/ 326016 h 1239749"/>
                <a:gd name="connsiteX20" fmla="*/ 1110948 w 1280575"/>
                <a:gd name="connsiteY20" fmla="*/ 320269 h 1239749"/>
                <a:gd name="connsiteX21" fmla="*/ 1132151 w 1280575"/>
                <a:gd name="connsiteY21" fmla="*/ 308776 h 1239749"/>
                <a:gd name="connsiteX22" fmla="*/ 1137934 w 1280575"/>
                <a:gd name="connsiteY22" fmla="*/ 304945 h 1239749"/>
                <a:gd name="connsiteX23" fmla="*/ 1137934 w 1280575"/>
                <a:gd name="connsiteY23" fmla="*/ 301114 h 1239749"/>
                <a:gd name="connsiteX24" fmla="*/ 1137934 w 1280575"/>
                <a:gd name="connsiteY24" fmla="*/ 301114 h 1239749"/>
                <a:gd name="connsiteX25" fmla="*/ 1145644 w 1280575"/>
                <a:gd name="connsiteY25" fmla="*/ 247477 h 1239749"/>
                <a:gd name="connsiteX26" fmla="*/ 1118658 w 1280575"/>
                <a:gd name="connsiteY26" fmla="*/ 234068 h 1239749"/>
                <a:gd name="connsiteX27" fmla="*/ 1091672 w 1280575"/>
                <a:gd name="connsiteY27" fmla="*/ 243646 h 1239749"/>
                <a:gd name="connsiteX28" fmla="*/ 1091672 w 1280575"/>
                <a:gd name="connsiteY28" fmla="*/ 243646 h 1239749"/>
                <a:gd name="connsiteX29" fmla="*/ 1089744 w 1280575"/>
                <a:gd name="connsiteY29" fmla="*/ 245562 h 1239749"/>
                <a:gd name="connsiteX30" fmla="*/ 1083961 w 1280575"/>
                <a:gd name="connsiteY30" fmla="*/ 249393 h 1239749"/>
                <a:gd name="connsiteX31" fmla="*/ 1068541 w 1280575"/>
                <a:gd name="connsiteY31" fmla="*/ 266633 h 1239749"/>
                <a:gd name="connsiteX32" fmla="*/ 1060830 w 1280575"/>
                <a:gd name="connsiteY32" fmla="*/ 274295 h 1239749"/>
                <a:gd name="connsiteX33" fmla="*/ 1060830 w 1280575"/>
                <a:gd name="connsiteY33" fmla="*/ 274295 h 1239749"/>
                <a:gd name="connsiteX34" fmla="*/ 1012641 w 1280575"/>
                <a:gd name="connsiteY34" fmla="*/ 316438 h 1239749"/>
                <a:gd name="connsiteX35" fmla="*/ 1001075 w 1280575"/>
                <a:gd name="connsiteY35" fmla="*/ 320269 h 1239749"/>
                <a:gd name="connsiteX36" fmla="*/ 993365 w 1280575"/>
                <a:gd name="connsiteY36" fmla="*/ 318354 h 1239749"/>
                <a:gd name="connsiteX37" fmla="*/ 991437 w 1280575"/>
                <a:gd name="connsiteY37" fmla="*/ 318354 h 1239749"/>
                <a:gd name="connsiteX38" fmla="*/ 976016 w 1280575"/>
                <a:gd name="connsiteY38" fmla="*/ 327932 h 1239749"/>
                <a:gd name="connsiteX39" fmla="*/ 927827 w 1280575"/>
                <a:gd name="connsiteY39" fmla="*/ 281958 h 1239749"/>
                <a:gd name="connsiteX40" fmla="*/ 677240 w 1280575"/>
                <a:gd name="connsiteY40" fmla="*/ 182347 h 1239749"/>
                <a:gd name="connsiteX41" fmla="*/ 675313 w 1280575"/>
                <a:gd name="connsiteY41" fmla="*/ 167023 h 1239749"/>
                <a:gd name="connsiteX42" fmla="*/ 675313 w 1280575"/>
                <a:gd name="connsiteY42" fmla="*/ 167023 h 1239749"/>
                <a:gd name="connsiteX43" fmla="*/ 675313 w 1280575"/>
                <a:gd name="connsiteY43" fmla="*/ 168938 h 1239749"/>
                <a:gd name="connsiteX44" fmla="*/ 665675 w 1280575"/>
                <a:gd name="connsiteY44" fmla="*/ 153614 h 1239749"/>
                <a:gd name="connsiteX45" fmla="*/ 669530 w 1280575"/>
                <a:gd name="connsiteY45" fmla="*/ 88484 h 1239749"/>
                <a:gd name="connsiteX46" fmla="*/ 669530 w 1280575"/>
                <a:gd name="connsiteY46" fmla="*/ 86568 h 1239749"/>
                <a:gd name="connsiteX47" fmla="*/ 671457 w 1280575"/>
                <a:gd name="connsiteY47" fmla="*/ 75075 h 1239749"/>
                <a:gd name="connsiteX48" fmla="*/ 675313 w 1280575"/>
                <a:gd name="connsiteY48" fmla="*/ 52088 h 1239749"/>
                <a:gd name="connsiteX49" fmla="*/ 675313 w 1280575"/>
                <a:gd name="connsiteY49" fmla="*/ 40594 h 1239749"/>
                <a:gd name="connsiteX50" fmla="*/ 675313 w 1280575"/>
                <a:gd name="connsiteY50" fmla="*/ 40594 h 1239749"/>
                <a:gd name="connsiteX51" fmla="*/ 642544 w 1280575"/>
                <a:gd name="connsiteY51" fmla="*/ 367 h 1239749"/>
                <a:gd name="connsiteX52" fmla="*/ 609775 w 1280575"/>
                <a:gd name="connsiteY52" fmla="*/ 13776 h 1239749"/>
                <a:gd name="connsiteX53" fmla="*/ 598209 w 1280575"/>
                <a:gd name="connsiteY53" fmla="*/ 40594 h 1239749"/>
                <a:gd name="connsiteX54" fmla="*/ 598209 w 1280575"/>
                <a:gd name="connsiteY54" fmla="*/ 40594 h 1239749"/>
                <a:gd name="connsiteX55" fmla="*/ 598209 w 1280575"/>
                <a:gd name="connsiteY55" fmla="*/ 50172 h 1239749"/>
                <a:gd name="connsiteX56" fmla="*/ 602064 w 1280575"/>
                <a:gd name="connsiteY56" fmla="*/ 73159 h 1239749"/>
                <a:gd name="connsiteX57" fmla="*/ 603992 w 1280575"/>
                <a:gd name="connsiteY57" fmla="*/ 84653 h 1239749"/>
                <a:gd name="connsiteX58" fmla="*/ 603992 w 1280575"/>
                <a:gd name="connsiteY58" fmla="*/ 86568 h 1239749"/>
                <a:gd name="connsiteX59" fmla="*/ 607847 w 1280575"/>
                <a:gd name="connsiteY59" fmla="*/ 151698 h 1239749"/>
                <a:gd name="connsiteX60" fmla="*/ 598209 w 1280575"/>
                <a:gd name="connsiteY60" fmla="*/ 167023 h 1239749"/>
                <a:gd name="connsiteX61" fmla="*/ 598209 w 1280575"/>
                <a:gd name="connsiteY61" fmla="*/ 170854 h 1239749"/>
                <a:gd name="connsiteX62" fmla="*/ 598209 w 1280575"/>
                <a:gd name="connsiteY62" fmla="*/ 170854 h 1239749"/>
                <a:gd name="connsiteX63" fmla="*/ 596281 w 1280575"/>
                <a:gd name="connsiteY63" fmla="*/ 186179 h 1239749"/>
                <a:gd name="connsiteX64" fmla="*/ 530743 w 1280575"/>
                <a:gd name="connsiteY64" fmla="*/ 195757 h 1239749"/>
                <a:gd name="connsiteX65" fmla="*/ 293650 w 1280575"/>
                <a:gd name="connsiteY65" fmla="*/ 329847 h 1239749"/>
                <a:gd name="connsiteX66" fmla="*/ 282084 w 1280575"/>
                <a:gd name="connsiteY66" fmla="*/ 322185 h 1239749"/>
                <a:gd name="connsiteX67" fmla="*/ 280157 w 1280575"/>
                <a:gd name="connsiteY67" fmla="*/ 322185 h 1239749"/>
                <a:gd name="connsiteX68" fmla="*/ 272446 w 1280575"/>
                <a:gd name="connsiteY68" fmla="*/ 324101 h 1239749"/>
                <a:gd name="connsiteX69" fmla="*/ 260881 w 1280575"/>
                <a:gd name="connsiteY69" fmla="*/ 320269 h 1239749"/>
                <a:gd name="connsiteX70" fmla="*/ 212691 w 1280575"/>
                <a:gd name="connsiteY70" fmla="*/ 276211 h 1239749"/>
                <a:gd name="connsiteX71" fmla="*/ 212691 w 1280575"/>
                <a:gd name="connsiteY71" fmla="*/ 276211 h 1239749"/>
                <a:gd name="connsiteX72" fmla="*/ 204981 w 1280575"/>
                <a:gd name="connsiteY72" fmla="*/ 268549 h 1239749"/>
                <a:gd name="connsiteX73" fmla="*/ 189560 w 1280575"/>
                <a:gd name="connsiteY73" fmla="*/ 251308 h 1239749"/>
                <a:gd name="connsiteX74" fmla="*/ 183777 w 1280575"/>
                <a:gd name="connsiteY74" fmla="*/ 247477 h 1239749"/>
                <a:gd name="connsiteX75" fmla="*/ 181850 w 1280575"/>
                <a:gd name="connsiteY75" fmla="*/ 245562 h 1239749"/>
                <a:gd name="connsiteX76" fmla="*/ 181850 w 1280575"/>
                <a:gd name="connsiteY76" fmla="*/ 245562 h 1239749"/>
                <a:gd name="connsiteX77" fmla="*/ 154864 w 1280575"/>
                <a:gd name="connsiteY77" fmla="*/ 235984 h 1239749"/>
                <a:gd name="connsiteX78" fmla="*/ 127877 w 1280575"/>
                <a:gd name="connsiteY78" fmla="*/ 249393 h 1239749"/>
                <a:gd name="connsiteX79" fmla="*/ 135588 w 1280575"/>
                <a:gd name="connsiteY79" fmla="*/ 303029 h 1239749"/>
                <a:gd name="connsiteX80" fmla="*/ 135588 w 1280575"/>
                <a:gd name="connsiteY80" fmla="*/ 303029 h 1239749"/>
                <a:gd name="connsiteX81" fmla="*/ 137515 w 1280575"/>
                <a:gd name="connsiteY81" fmla="*/ 304945 h 1239749"/>
                <a:gd name="connsiteX82" fmla="*/ 143298 w 1280575"/>
                <a:gd name="connsiteY82" fmla="*/ 308776 h 1239749"/>
                <a:gd name="connsiteX83" fmla="*/ 164501 w 1280575"/>
                <a:gd name="connsiteY83" fmla="*/ 320269 h 1239749"/>
                <a:gd name="connsiteX84" fmla="*/ 176067 w 1280575"/>
                <a:gd name="connsiteY84" fmla="*/ 326016 h 1239749"/>
                <a:gd name="connsiteX85" fmla="*/ 176067 w 1280575"/>
                <a:gd name="connsiteY85" fmla="*/ 326016 h 1239749"/>
                <a:gd name="connsiteX86" fmla="*/ 230039 w 1280575"/>
                <a:gd name="connsiteY86" fmla="*/ 364328 h 1239749"/>
                <a:gd name="connsiteX87" fmla="*/ 235822 w 1280575"/>
                <a:gd name="connsiteY87" fmla="*/ 381568 h 1239749"/>
                <a:gd name="connsiteX88" fmla="*/ 235822 w 1280575"/>
                <a:gd name="connsiteY88" fmla="*/ 379653 h 1239749"/>
                <a:gd name="connsiteX89" fmla="*/ 235822 w 1280575"/>
                <a:gd name="connsiteY89" fmla="*/ 379653 h 1239749"/>
                <a:gd name="connsiteX90" fmla="*/ 247388 w 1280575"/>
                <a:gd name="connsiteY90" fmla="*/ 391146 h 1239749"/>
                <a:gd name="connsiteX91" fmla="*/ 241605 w 1280575"/>
                <a:gd name="connsiteY91" fmla="*/ 400724 h 1239749"/>
                <a:gd name="connsiteX92" fmla="*/ 174139 w 1280575"/>
                <a:gd name="connsiteY92" fmla="*/ 714880 h 1239749"/>
                <a:gd name="connsiteX93" fmla="*/ 158719 w 1280575"/>
                <a:gd name="connsiteY93" fmla="*/ 718711 h 1239749"/>
                <a:gd name="connsiteX94" fmla="*/ 158719 w 1280575"/>
                <a:gd name="connsiteY94" fmla="*/ 718711 h 1239749"/>
                <a:gd name="connsiteX95" fmla="*/ 156791 w 1280575"/>
                <a:gd name="connsiteY95" fmla="*/ 720626 h 1239749"/>
                <a:gd name="connsiteX96" fmla="*/ 143298 w 1280575"/>
                <a:gd name="connsiteY96" fmla="*/ 734035 h 1239749"/>
                <a:gd name="connsiteX97" fmla="*/ 77760 w 1280575"/>
                <a:gd name="connsiteY97" fmla="*/ 745529 h 1239749"/>
                <a:gd name="connsiteX98" fmla="*/ 77760 w 1280575"/>
                <a:gd name="connsiteY98" fmla="*/ 745529 h 1239749"/>
                <a:gd name="connsiteX99" fmla="*/ 66194 w 1280575"/>
                <a:gd name="connsiteY99" fmla="*/ 747445 h 1239749"/>
                <a:gd name="connsiteX100" fmla="*/ 43063 w 1280575"/>
                <a:gd name="connsiteY100" fmla="*/ 749360 h 1239749"/>
                <a:gd name="connsiteX101" fmla="*/ 35353 w 1280575"/>
                <a:gd name="connsiteY101" fmla="*/ 751276 h 1239749"/>
                <a:gd name="connsiteX102" fmla="*/ 31498 w 1280575"/>
                <a:gd name="connsiteY102" fmla="*/ 753191 h 1239749"/>
                <a:gd name="connsiteX103" fmla="*/ 31498 w 1280575"/>
                <a:gd name="connsiteY103" fmla="*/ 753191 h 1239749"/>
                <a:gd name="connsiteX104" fmla="*/ 656 w 1280575"/>
                <a:gd name="connsiteY104" fmla="*/ 797250 h 1239749"/>
                <a:gd name="connsiteX105" fmla="*/ 656 w 1280575"/>
                <a:gd name="connsiteY105" fmla="*/ 797250 h 1239749"/>
                <a:gd name="connsiteX106" fmla="*/ 39208 w 1280575"/>
                <a:gd name="connsiteY106" fmla="*/ 824068 h 1239749"/>
                <a:gd name="connsiteX107" fmla="*/ 48846 w 1280575"/>
                <a:gd name="connsiteY107" fmla="*/ 822152 h 1239749"/>
                <a:gd name="connsiteX108" fmla="*/ 48846 w 1280575"/>
                <a:gd name="connsiteY108" fmla="*/ 822152 h 1239749"/>
                <a:gd name="connsiteX109" fmla="*/ 50774 w 1280575"/>
                <a:gd name="connsiteY109" fmla="*/ 820237 h 1239749"/>
                <a:gd name="connsiteX110" fmla="*/ 58484 w 1280575"/>
                <a:gd name="connsiteY110" fmla="*/ 820237 h 1239749"/>
                <a:gd name="connsiteX111" fmla="*/ 79688 w 1280575"/>
                <a:gd name="connsiteY111" fmla="*/ 812574 h 1239749"/>
                <a:gd name="connsiteX112" fmla="*/ 91253 w 1280575"/>
                <a:gd name="connsiteY112" fmla="*/ 808743 h 1239749"/>
                <a:gd name="connsiteX113" fmla="*/ 93181 w 1280575"/>
                <a:gd name="connsiteY113" fmla="*/ 808743 h 1239749"/>
                <a:gd name="connsiteX114" fmla="*/ 156791 w 1280575"/>
                <a:gd name="connsiteY114" fmla="*/ 791503 h 1239749"/>
                <a:gd name="connsiteX115" fmla="*/ 158719 w 1280575"/>
                <a:gd name="connsiteY115" fmla="*/ 791503 h 1239749"/>
                <a:gd name="connsiteX116" fmla="*/ 174139 w 1280575"/>
                <a:gd name="connsiteY116" fmla="*/ 797250 h 1239749"/>
                <a:gd name="connsiteX117" fmla="*/ 176067 w 1280575"/>
                <a:gd name="connsiteY117" fmla="*/ 799165 h 1239749"/>
                <a:gd name="connsiteX118" fmla="*/ 176067 w 1280575"/>
                <a:gd name="connsiteY118" fmla="*/ 799165 h 1239749"/>
                <a:gd name="connsiteX119" fmla="*/ 193415 w 1280575"/>
                <a:gd name="connsiteY119" fmla="*/ 797250 h 1239749"/>
                <a:gd name="connsiteX120" fmla="*/ 351478 w 1280575"/>
                <a:gd name="connsiteY120" fmla="*/ 1021373 h 1239749"/>
                <a:gd name="connsiteX121" fmla="*/ 403522 w 1280575"/>
                <a:gd name="connsiteY121" fmla="*/ 1055854 h 1239749"/>
                <a:gd name="connsiteX122" fmla="*/ 393885 w 1280575"/>
                <a:gd name="connsiteY122" fmla="*/ 1069263 h 1239749"/>
                <a:gd name="connsiteX123" fmla="*/ 393885 w 1280575"/>
                <a:gd name="connsiteY123" fmla="*/ 1069263 h 1239749"/>
                <a:gd name="connsiteX124" fmla="*/ 395812 w 1280575"/>
                <a:gd name="connsiteY124" fmla="*/ 1071178 h 1239749"/>
                <a:gd name="connsiteX125" fmla="*/ 397740 w 1280575"/>
                <a:gd name="connsiteY125" fmla="*/ 1090334 h 1239749"/>
                <a:gd name="connsiteX126" fmla="*/ 366898 w 1280575"/>
                <a:gd name="connsiteY126" fmla="*/ 1145886 h 1239749"/>
                <a:gd name="connsiteX127" fmla="*/ 366898 w 1280575"/>
                <a:gd name="connsiteY127" fmla="*/ 1147801 h 1239749"/>
                <a:gd name="connsiteX128" fmla="*/ 359188 w 1280575"/>
                <a:gd name="connsiteY128" fmla="*/ 1157379 h 1239749"/>
                <a:gd name="connsiteX129" fmla="*/ 345695 w 1280575"/>
                <a:gd name="connsiteY129" fmla="*/ 1176535 h 1239749"/>
                <a:gd name="connsiteX130" fmla="*/ 341840 w 1280575"/>
                <a:gd name="connsiteY130" fmla="*/ 1182282 h 1239749"/>
                <a:gd name="connsiteX131" fmla="*/ 339912 w 1280575"/>
                <a:gd name="connsiteY131" fmla="*/ 1184198 h 1239749"/>
                <a:gd name="connsiteX132" fmla="*/ 339912 w 1280575"/>
                <a:gd name="connsiteY132" fmla="*/ 1184198 h 1239749"/>
                <a:gd name="connsiteX133" fmla="*/ 355333 w 1280575"/>
                <a:gd name="connsiteY133" fmla="*/ 1235918 h 1239749"/>
                <a:gd name="connsiteX134" fmla="*/ 368826 w 1280575"/>
                <a:gd name="connsiteY134" fmla="*/ 1239750 h 1239749"/>
                <a:gd name="connsiteX135" fmla="*/ 405450 w 1280575"/>
                <a:gd name="connsiteY135" fmla="*/ 1216762 h 1239749"/>
                <a:gd name="connsiteX136" fmla="*/ 405450 w 1280575"/>
                <a:gd name="connsiteY136" fmla="*/ 1216762 h 1239749"/>
                <a:gd name="connsiteX137" fmla="*/ 407378 w 1280575"/>
                <a:gd name="connsiteY137" fmla="*/ 1214847 h 1239749"/>
                <a:gd name="connsiteX138" fmla="*/ 411233 w 1280575"/>
                <a:gd name="connsiteY138" fmla="*/ 1209100 h 1239749"/>
                <a:gd name="connsiteX139" fmla="*/ 418943 w 1280575"/>
                <a:gd name="connsiteY139" fmla="*/ 1188029 h 1239749"/>
                <a:gd name="connsiteX140" fmla="*/ 422798 w 1280575"/>
                <a:gd name="connsiteY140" fmla="*/ 1176535 h 1239749"/>
                <a:gd name="connsiteX141" fmla="*/ 422798 w 1280575"/>
                <a:gd name="connsiteY141" fmla="*/ 1176535 h 1239749"/>
                <a:gd name="connsiteX142" fmla="*/ 447857 w 1280575"/>
                <a:gd name="connsiteY142" fmla="*/ 1117152 h 1239749"/>
                <a:gd name="connsiteX143" fmla="*/ 463278 w 1280575"/>
                <a:gd name="connsiteY143" fmla="*/ 1105659 h 1239749"/>
                <a:gd name="connsiteX144" fmla="*/ 465205 w 1280575"/>
                <a:gd name="connsiteY144" fmla="*/ 1103743 h 1239749"/>
                <a:gd name="connsiteX145" fmla="*/ 465205 w 1280575"/>
                <a:gd name="connsiteY145" fmla="*/ 1103743 h 1239749"/>
                <a:gd name="connsiteX146" fmla="*/ 472916 w 1280575"/>
                <a:gd name="connsiteY146" fmla="*/ 1088418 h 1239749"/>
                <a:gd name="connsiteX147" fmla="*/ 640616 w 1280575"/>
                <a:gd name="connsiteY147" fmla="*/ 1119068 h 1239749"/>
                <a:gd name="connsiteX148" fmla="*/ 744706 w 1280575"/>
                <a:gd name="connsiteY148" fmla="*/ 1105659 h 1239749"/>
                <a:gd name="connsiteX149" fmla="*/ 806389 w 1280575"/>
                <a:gd name="connsiteY149" fmla="*/ 1088418 h 1239749"/>
                <a:gd name="connsiteX150" fmla="*/ 814099 w 1280575"/>
                <a:gd name="connsiteY150" fmla="*/ 1101827 h 1239749"/>
                <a:gd name="connsiteX151" fmla="*/ 814099 w 1280575"/>
                <a:gd name="connsiteY151" fmla="*/ 1101827 h 1239749"/>
                <a:gd name="connsiteX152" fmla="*/ 816027 w 1280575"/>
                <a:gd name="connsiteY152" fmla="*/ 1103743 h 1239749"/>
                <a:gd name="connsiteX153" fmla="*/ 831447 w 1280575"/>
                <a:gd name="connsiteY153" fmla="*/ 1115237 h 1239749"/>
                <a:gd name="connsiteX154" fmla="*/ 856506 w 1280575"/>
                <a:gd name="connsiteY154" fmla="*/ 1174620 h 1239749"/>
                <a:gd name="connsiteX155" fmla="*/ 856506 w 1280575"/>
                <a:gd name="connsiteY155" fmla="*/ 1176535 h 1239749"/>
                <a:gd name="connsiteX156" fmla="*/ 860361 w 1280575"/>
                <a:gd name="connsiteY156" fmla="*/ 1188029 h 1239749"/>
                <a:gd name="connsiteX157" fmla="*/ 868071 w 1280575"/>
                <a:gd name="connsiteY157" fmla="*/ 1209100 h 1239749"/>
                <a:gd name="connsiteX158" fmla="*/ 871927 w 1280575"/>
                <a:gd name="connsiteY158" fmla="*/ 1214847 h 1239749"/>
                <a:gd name="connsiteX159" fmla="*/ 873854 w 1280575"/>
                <a:gd name="connsiteY159" fmla="*/ 1216762 h 1239749"/>
                <a:gd name="connsiteX160" fmla="*/ 873854 w 1280575"/>
                <a:gd name="connsiteY160" fmla="*/ 1216762 h 1239749"/>
                <a:gd name="connsiteX161" fmla="*/ 910478 w 1280575"/>
                <a:gd name="connsiteY161" fmla="*/ 1239750 h 1239749"/>
                <a:gd name="connsiteX162" fmla="*/ 925899 w 1280575"/>
                <a:gd name="connsiteY162" fmla="*/ 1235918 h 1239749"/>
                <a:gd name="connsiteX163" fmla="*/ 943247 w 1280575"/>
                <a:gd name="connsiteY163" fmla="*/ 1214847 h 1239749"/>
                <a:gd name="connsiteX164" fmla="*/ 941320 w 1280575"/>
                <a:gd name="connsiteY164" fmla="*/ 1186113 h 1239749"/>
                <a:gd name="connsiteX165" fmla="*/ 941320 w 1280575"/>
                <a:gd name="connsiteY165" fmla="*/ 1186113 h 1239749"/>
                <a:gd name="connsiteX166" fmla="*/ 939392 w 1280575"/>
                <a:gd name="connsiteY166" fmla="*/ 1184198 h 1239749"/>
                <a:gd name="connsiteX167" fmla="*/ 935537 w 1280575"/>
                <a:gd name="connsiteY167" fmla="*/ 1178451 h 1239749"/>
                <a:gd name="connsiteX168" fmla="*/ 922044 w 1280575"/>
                <a:gd name="connsiteY168" fmla="*/ 1159295 h 1239749"/>
                <a:gd name="connsiteX169" fmla="*/ 914334 w 1280575"/>
                <a:gd name="connsiteY169" fmla="*/ 1149717 h 1239749"/>
                <a:gd name="connsiteX170" fmla="*/ 914334 w 1280575"/>
                <a:gd name="connsiteY170" fmla="*/ 1145886 h 1239749"/>
                <a:gd name="connsiteX171" fmla="*/ 883492 w 1280575"/>
                <a:gd name="connsiteY171" fmla="*/ 1090334 h 1239749"/>
                <a:gd name="connsiteX172" fmla="*/ 885420 w 1280575"/>
                <a:gd name="connsiteY172" fmla="*/ 1071178 h 1239749"/>
                <a:gd name="connsiteX173" fmla="*/ 887347 w 1280575"/>
                <a:gd name="connsiteY173" fmla="*/ 1069263 h 1239749"/>
                <a:gd name="connsiteX174" fmla="*/ 887347 w 1280575"/>
                <a:gd name="connsiteY174" fmla="*/ 1069263 h 1239749"/>
                <a:gd name="connsiteX175" fmla="*/ 881565 w 1280575"/>
                <a:gd name="connsiteY175" fmla="*/ 1053938 h 1239749"/>
                <a:gd name="connsiteX176" fmla="*/ 1089744 w 1280575"/>
                <a:gd name="connsiteY176" fmla="*/ 793419 h 1239749"/>
                <a:gd name="connsiteX177" fmla="*/ 1105165 w 1280575"/>
                <a:gd name="connsiteY177" fmla="*/ 795334 h 1239749"/>
                <a:gd name="connsiteX178" fmla="*/ 1105165 w 1280575"/>
                <a:gd name="connsiteY178" fmla="*/ 795334 h 1239749"/>
                <a:gd name="connsiteX179" fmla="*/ 1107093 w 1280575"/>
                <a:gd name="connsiteY179" fmla="*/ 793419 h 1239749"/>
                <a:gd name="connsiteX180" fmla="*/ 1122513 w 1280575"/>
                <a:gd name="connsiteY180" fmla="*/ 787672 h 1239749"/>
                <a:gd name="connsiteX181" fmla="*/ 1124441 w 1280575"/>
                <a:gd name="connsiteY181" fmla="*/ 787672 h 1239749"/>
                <a:gd name="connsiteX182" fmla="*/ 1186124 w 1280575"/>
                <a:gd name="connsiteY182" fmla="*/ 804912 h 1239749"/>
                <a:gd name="connsiteX183" fmla="*/ 1188051 w 1280575"/>
                <a:gd name="connsiteY183" fmla="*/ 804912 h 1239749"/>
                <a:gd name="connsiteX184" fmla="*/ 1199617 w 1280575"/>
                <a:gd name="connsiteY184" fmla="*/ 808743 h 1239749"/>
                <a:gd name="connsiteX185" fmla="*/ 1220820 w 1280575"/>
                <a:gd name="connsiteY185" fmla="*/ 818321 h 1239749"/>
                <a:gd name="connsiteX186" fmla="*/ 1228531 w 1280575"/>
                <a:gd name="connsiteY186" fmla="*/ 820237 h 1239749"/>
                <a:gd name="connsiteX187" fmla="*/ 1232386 w 1280575"/>
                <a:gd name="connsiteY187" fmla="*/ 822152 h 1239749"/>
                <a:gd name="connsiteX188" fmla="*/ 1232386 w 1280575"/>
                <a:gd name="connsiteY188" fmla="*/ 822152 h 1239749"/>
                <a:gd name="connsiteX189" fmla="*/ 1242024 w 1280575"/>
                <a:gd name="connsiteY189" fmla="*/ 824068 h 1239749"/>
                <a:gd name="connsiteX190" fmla="*/ 1280576 w 1280575"/>
                <a:gd name="connsiteY190" fmla="*/ 797250 h 1239749"/>
                <a:gd name="connsiteX191" fmla="*/ 1245879 w 1280575"/>
                <a:gd name="connsiteY191" fmla="*/ 757022 h 1239749"/>
                <a:gd name="connsiteX192" fmla="*/ 688806 w 1280575"/>
                <a:gd name="connsiteY192" fmla="*/ 697639 h 1239749"/>
                <a:gd name="connsiteX193" fmla="*/ 636761 w 1280575"/>
                <a:gd name="connsiteY193" fmla="*/ 722542 h 1239749"/>
                <a:gd name="connsiteX194" fmla="*/ 584716 w 1280575"/>
                <a:gd name="connsiteY194" fmla="*/ 697639 h 1239749"/>
                <a:gd name="connsiteX195" fmla="*/ 571223 w 1280575"/>
                <a:gd name="connsiteY195" fmla="*/ 642087 h 1239749"/>
                <a:gd name="connsiteX196" fmla="*/ 607847 w 1280575"/>
                <a:gd name="connsiteY196" fmla="*/ 596113 h 1239749"/>
                <a:gd name="connsiteX197" fmla="*/ 665675 w 1280575"/>
                <a:gd name="connsiteY197" fmla="*/ 596113 h 1239749"/>
                <a:gd name="connsiteX198" fmla="*/ 702299 w 1280575"/>
                <a:gd name="connsiteY198" fmla="*/ 642087 h 1239749"/>
                <a:gd name="connsiteX199" fmla="*/ 688806 w 1280575"/>
                <a:gd name="connsiteY199" fmla="*/ 697639 h 1239749"/>
                <a:gd name="connsiteX200" fmla="*/ 1003003 w 1280575"/>
                <a:gd name="connsiteY200" fmla="*/ 573126 h 1239749"/>
                <a:gd name="connsiteX201" fmla="*/ 1010713 w 1280575"/>
                <a:gd name="connsiteY201" fmla="*/ 693808 h 1239749"/>
                <a:gd name="connsiteX202" fmla="*/ 827592 w 1280575"/>
                <a:gd name="connsiteY202" fmla="*/ 642087 h 1239749"/>
                <a:gd name="connsiteX203" fmla="*/ 827592 w 1280575"/>
                <a:gd name="connsiteY203" fmla="*/ 642087 h 1239749"/>
                <a:gd name="connsiteX204" fmla="*/ 804461 w 1280575"/>
                <a:gd name="connsiteY204" fmla="*/ 603776 h 1239749"/>
                <a:gd name="connsiteX205" fmla="*/ 812171 w 1280575"/>
                <a:gd name="connsiteY205" fmla="*/ 590367 h 1239749"/>
                <a:gd name="connsiteX206" fmla="*/ 956741 w 1280575"/>
                <a:gd name="connsiteY206" fmla="*/ 460107 h 1239749"/>
                <a:gd name="connsiteX207" fmla="*/ 1003003 w 1280575"/>
                <a:gd name="connsiteY207" fmla="*/ 573126 h 1239749"/>
                <a:gd name="connsiteX208" fmla="*/ 898913 w 1280575"/>
                <a:gd name="connsiteY208" fmla="*/ 389230 h 1239749"/>
                <a:gd name="connsiteX209" fmla="*/ 740851 w 1280575"/>
                <a:gd name="connsiteY209" fmla="*/ 500334 h 1239749"/>
                <a:gd name="connsiteX210" fmla="*/ 698444 w 1280575"/>
                <a:gd name="connsiteY210" fmla="*/ 492672 h 1239749"/>
                <a:gd name="connsiteX211" fmla="*/ 692661 w 1280575"/>
                <a:gd name="connsiteY211" fmla="*/ 479263 h 1239749"/>
                <a:gd name="connsiteX212" fmla="*/ 681095 w 1280575"/>
                <a:gd name="connsiteY212" fmla="*/ 285789 h 1239749"/>
                <a:gd name="connsiteX213" fmla="*/ 898913 w 1280575"/>
                <a:gd name="connsiteY213" fmla="*/ 389230 h 1239749"/>
                <a:gd name="connsiteX214" fmla="*/ 898913 w 1280575"/>
                <a:gd name="connsiteY214" fmla="*/ 389230 h 1239749"/>
                <a:gd name="connsiteX215" fmla="*/ 550019 w 1280575"/>
                <a:gd name="connsiteY215" fmla="*/ 291536 h 1239749"/>
                <a:gd name="connsiteX216" fmla="*/ 588571 w 1280575"/>
                <a:gd name="connsiteY216" fmla="*/ 283873 h 1239749"/>
                <a:gd name="connsiteX217" fmla="*/ 578933 w 1280575"/>
                <a:gd name="connsiteY217" fmla="*/ 475432 h 1239749"/>
                <a:gd name="connsiteX218" fmla="*/ 578933 w 1280575"/>
                <a:gd name="connsiteY218" fmla="*/ 475432 h 1239749"/>
                <a:gd name="connsiteX219" fmla="*/ 546164 w 1280575"/>
                <a:gd name="connsiteY219" fmla="*/ 506081 h 1239749"/>
                <a:gd name="connsiteX220" fmla="*/ 530743 w 1280575"/>
                <a:gd name="connsiteY220" fmla="*/ 502250 h 1239749"/>
                <a:gd name="connsiteX221" fmla="*/ 370753 w 1280575"/>
                <a:gd name="connsiteY221" fmla="*/ 389230 h 1239749"/>
                <a:gd name="connsiteX222" fmla="*/ 550019 w 1280575"/>
                <a:gd name="connsiteY222" fmla="*/ 291536 h 1239749"/>
                <a:gd name="connsiteX223" fmla="*/ 314853 w 1280575"/>
                <a:gd name="connsiteY223" fmla="*/ 460107 h 1239749"/>
                <a:gd name="connsiteX224" fmla="*/ 457495 w 1280575"/>
                <a:gd name="connsiteY224" fmla="*/ 586536 h 1239749"/>
                <a:gd name="connsiteX225" fmla="*/ 457495 w 1280575"/>
                <a:gd name="connsiteY225" fmla="*/ 586536 h 1239749"/>
                <a:gd name="connsiteX226" fmla="*/ 461350 w 1280575"/>
                <a:gd name="connsiteY226" fmla="*/ 630594 h 1239749"/>
                <a:gd name="connsiteX227" fmla="*/ 445929 w 1280575"/>
                <a:gd name="connsiteY227" fmla="*/ 640172 h 1239749"/>
                <a:gd name="connsiteX228" fmla="*/ 258953 w 1280575"/>
                <a:gd name="connsiteY228" fmla="*/ 693808 h 1239749"/>
                <a:gd name="connsiteX229" fmla="*/ 314853 w 1280575"/>
                <a:gd name="connsiteY229" fmla="*/ 460107 h 1239749"/>
                <a:gd name="connsiteX230" fmla="*/ 282084 w 1280575"/>
                <a:gd name="connsiteY230" fmla="*/ 783841 h 1239749"/>
                <a:gd name="connsiteX231" fmla="*/ 472916 w 1280575"/>
                <a:gd name="connsiteY231" fmla="*/ 751276 h 1239749"/>
                <a:gd name="connsiteX232" fmla="*/ 505685 w 1280575"/>
                <a:gd name="connsiteY232" fmla="*/ 776178 h 1239749"/>
                <a:gd name="connsiteX233" fmla="*/ 503757 w 1280575"/>
                <a:gd name="connsiteY233" fmla="*/ 795334 h 1239749"/>
                <a:gd name="connsiteX234" fmla="*/ 503757 w 1280575"/>
                <a:gd name="connsiteY234" fmla="*/ 795334 h 1239749"/>
                <a:gd name="connsiteX235" fmla="*/ 430509 w 1280575"/>
                <a:gd name="connsiteY235" fmla="*/ 971568 h 1239749"/>
                <a:gd name="connsiteX236" fmla="*/ 282084 w 1280575"/>
                <a:gd name="connsiteY236" fmla="*/ 783841 h 1239749"/>
                <a:gd name="connsiteX237" fmla="*/ 719647 w 1280575"/>
                <a:gd name="connsiteY237" fmla="*/ 1021373 h 1239749"/>
                <a:gd name="connsiteX238" fmla="*/ 636761 w 1280575"/>
                <a:gd name="connsiteY238" fmla="*/ 1030951 h 1239749"/>
                <a:gd name="connsiteX239" fmla="*/ 515323 w 1280575"/>
                <a:gd name="connsiteY239" fmla="*/ 1011795 h 1239749"/>
                <a:gd name="connsiteX240" fmla="*/ 609775 w 1280575"/>
                <a:gd name="connsiteY240" fmla="*/ 841308 h 1239749"/>
                <a:gd name="connsiteX241" fmla="*/ 648326 w 1280575"/>
                <a:gd name="connsiteY241" fmla="*/ 833646 h 1239749"/>
                <a:gd name="connsiteX242" fmla="*/ 663747 w 1280575"/>
                <a:gd name="connsiteY242" fmla="*/ 847055 h 1239749"/>
                <a:gd name="connsiteX243" fmla="*/ 663747 w 1280575"/>
                <a:gd name="connsiteY243" fmla="*/ 847055 h 1239749"/>
                <a:gd name="connsiteX244" fmla="*/ 756271 w 1280575"/>
                <a:gd name="connsiteY244" fmla="*/ 1013711 h 1239749"/>
                <a:gd name="connsiteX245" fmla="*/ 719647 w 1280575"/>
                <a:gd name="connsiteY245" fmla="*/ 1021373 h 1239749"/>
                <a:gd name="connsiteX246" fmla="*/ 954813 w 1280575"/>
                <a:gd name="connsiteY246" fmla="*/ 854717 h 1239749"/>
                <a:gd name="connsiteX247" fmla="*/ 839158 w 1280575"/>
                <a:gd name="connsiteY247" fmla="*/ 969652 h 1239749"/>
                <a:gd name="connsiteX248" fmla="*/ 763982 w 1280575"/>
                <a:gd name="connsiteY248" fmla="*/ 789587 h 1239749"/>
                <a:gd name="connsiteX249" fmla="*/ 781330 w 1280575"/>
                <a:gd name="connsiteY249" fmla="*/ 753191 h 1239749"/>
                <a:gd name="connsiteX250" fmla="*/ 798678 w 1280575"/>
                <a:gd name="connsiteY250" fmla="*/ 749360 h 1239749"/>
                <a:gd name="connsiteX251" fmla="*/ 991437 w 1280575"/>
                <a:gd name="connsiteY251" fmla="*/ 781925 h 1239749"/>
                <a:gd name="connsiteX252" fmla="*/ 954813 w 1280575"/>
                <a:gd name="connsiteY252" fmla="*/ 854717 h 123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1280575" h="1239749">
                  <a:moveTo>
                    <a:pt x="1245879" y="757022"/>
                  </a:moveTo>
                  <a:lnTo>
                    <a:pt x="1245879" y="757022"/>
                  </a:lnTo>
                  <a:cubicBezTo>
                    <a:pt x="1243951" y="757022"/>
                    <a:pt x="1242024" y="757022"/>
                    <a:pt x="1242024" y="755107"/>
                  </a:cubicBezTo>
                  <a:cubicBezTo>
                    <a:pt x="1242024" y="753191"/>
                    <a:pt x="1238169" y="753191"/>
                    <a:pt x="1234313" y="753191"/>
                  </a:cubicBezTo>
                  <a:cubicBezTo>
                    <a:pt x="1226603" y="751276"/>
                    <a:pt x="1218893" y="751276"/>
                    <a:pt x="1211182" y="751276"/>
                  </a:cubicBezTo>
                  <a:cubicBezTo>
                    <a:pt x="1207327" y="751276"/>
                    <a:pt x="1203472" y="751276"/>
                    <a:pt x="1199617" y="749360"/>
                  </a:cubicBezTo>
                  <a:lnTo>
                    <a:pt x="1197689" y="749360"/>
                  </a:lnTo>
                  <a:cubicBezTo>
                    <a:pt x="1176486" y="747445"/>
                    <a:pt x="1153355" y="743613"/>
                    <a:pt x="1132151" y="737867"/>
                  </a:cubicBezTo>
                  <a:cubicBezTo>
                    <a:pt x="1126368" y="735951"/>
                    <a:pt x="1120586" y="730204"/>
                    <a:pt x="1118658" y="724458"/>
                  </a:cubicBezTo>
                  <a:cubicBezTo>
                    <a:pt x="1120586" y="724458"/>
                    <a:pt x="1118658" y="724458"/>
                    <a:pt x="1118658" y="724458"/>
                  </a:cubicBezTo>
                  <a:lnTo>
                    <a:pt x="1118658" y="724458"/>
                  </a:lnTo>
                  <a:lnTo>
                    <a:pt x="1103237" y="720626"/>
                  </a:lnTo>
                  <a:cubicBezTo>
                    <a:pt x="1110948" y="665075"/>
                    <a:pt x="1107093" y="607607"/>
                    <a:pt x="1095527" y="552055"/>
                  </a:cubicBezTo>
                  <a:cubicBezTo>
                    <a:pt x="1082034" y="496503"/>
                    <a:pt x="1058903" y="442867"/>
                    <a:pt x="1028061" y="394977"/>
                  </a:cubicBezTo>
                  <a:lnTo>
                    <a:pt x="1039627" y="383484"/>
                  </a:lnTo>
                  <a:lnTo>
                    <a:pt x="1039627" y="383484"/>
                  </a:lnTo>
                  <a:lnTo>
                    <a:pt x="1039627" y="381568"/>
                  </a:lnTo>
                  <a:cubicBezTo>
                    <a:pt x="1039627" y="375821"/>
                    <a:pt x="1041554" y="368159"/>
                    <a:pt x="1045410" y="364328"/>
                  </a:cubicBezTo>
                  <a:cubicBezTo>
                    <a:pt x="1062758" y="349003"/>
                    <a:pt x="1080106" y="337510"/>
                    <a:pt x="1099382" y="326016"/>
                  </a:cubicBezTo>
                  <a:lnTo>
                    <a:pt x="1099382" y="326016"/>
                  </a:lnTo>
                  <a:cubicBezTo>
                    <a:pt x="1103237" y="324101"/>
                    <a:pt x="1107093" y="322185"/>
                    <a:pt x="1110948" y="320269"/>
                  </a:cubicBezTo>
                  <a:cubicBezTo>
                    <a:pt x="1118658" y="316438"/>
                    <a:pt x="1124441" y="312607"/>
                    <a:pt x="1132151" y="308776"/>
                  </a:cubicBezTo>
                  <a:cubicBezTo>
                    <a:pt x="1134079" y="306860"/>
                    <a:pt x="1136006" y="306860"/>
                    <a:pt x="1137934" y="304945"/>
                  </a:cubicBezTo>
                  <a:cubicBezTo>
                    <a:pt x="1139861" y="303029"/>
                    <a:pt x="1137934" y="303029"/>
                    <a:pt x="1137934" y="301114"/>
                  </a:cubicBezTo>
                  <a:lnTo>
                    <a:pt x="1137934" y="301114"/>
                  </a:lnTo>
                  <a:cubicBezTo>
                    <a:pt x="1155282" y="287705"/>
                    <a:pt x="1159137" y="264718"/>
                    <a:pt x="1145644" y="247477"/>
                  </a:cubicBezTo>
                  <a:cubicBezTo>
                    <a:pt x="1139861" y="239815"/>
                    <a:pt x="1128296" y="234068"/>
                    <a:pt x="1118658" y="234068"/>
                  </a:cubicBezTo>
                  <a:cubicBezTo>
                    <a:pt x="1109020" y="234068"/>
                    <a:pt x="1099382" y="237899"/>
                    <a:pt x="1091672" y="243646"/>
                  </a:cubicBezTo>
                  <a:lnTo>
                    <a:pt x="1091672" y="243646"/>
                  </a:lnTo>
                  <a:lnTo>
                    <a:pt x="1089744" y="245562"/>
                  </a:lnTo>
                  <a:cubicBezTo>
                    <a:pt x="1087817" y="247477"/>
                    <a:pt x="1085889" y="249393"/>
                    <a:pt x="1083961" y="249393"/>
                  </a:cubicBezTo>
                  <a:cubicBezTo>
                    <a:pt x="1078179" y="255140"/>
                    <a:pt x="1072396" y="260886"/>
                    <a:pt x="1068541" y="266633"/>
                  </a:cubicBezTo>
                  <a:cubicBezTo>
                    <a:pt x="1066613" y="270464"/>
                    <a:pt x="1062758" y="272380"/>
                    <a:pt x="1060830" y="274295"/>
                  </a:cubicBezTo>
                  <a:lnTo>
                    <a:pt x="1060830" y="274295"/>
                  </a:lnTo>
                  <a:cubicBezTo>
                    <a:pt x="1047337" y="289620"/>
                    <a:pt x="1029989" y="304945"/>
                    <a:pt x="1012641" y="316438"/>
                  </a:cubicBezTo>
                  <a:cubicBezTo>
                    <a:pt x="1008785" y="318354"/>
                    <a:pt x="1004930" y="320269"/>
                    <a:pt x="1001075" y="320269"/>
                  </a:cubicBezTo>
                  <a:cubicBezTo>
                    <a:pt x="999148" y="320269"/>
                    <a:pt x="995292" y="320269"/>
                    <a:pt x="993365" y="318354"/>
                  </a:cubicBezTo>
                  <a:lnTo>
                    <a:pt x="991437" y="318354"/>
                  </a:lnTo>
                  <a:lnTo>
                    <a:pt x="976016" y="327932"/>
                  </a:lnTo>
                  <a:cubicBezTo>
                    <a:pt x="960596" y="312607"/>
                    <a:pt x="943247" y="297282"/>
                    <a:pt x="927827" y="281958"/>
                  </a:cubicBezTo>
                  <a:cubicBezTo>
                    <a:pt x="856506" y="226406"/>
                    <a:pt x="767837" y="191925"/>
                    <a:pt x="677240" y="182347"/>
                  </a:cubicBezTo>
                  <a:lnTo>
                    <a:pt x="675313" y="167023"/>
                  </a:lnTo>
                  <a:lnTo>
                    <a:pt x="675313" y="167023"/>
                  </a:lnTo>
                  <a:lnTo>
                    <a:pt x="675313" y="168938"/>
                  </a:lnTo>
                  <a:cubicBezTo>
                    <a:pt x="669530" y="165107"/>
                    <a:pt x="667602" y="159360"/>
                    <a:pt x="665675" y="153614"/>
                  </a:cubicBezTo>
                  <a:cubicBezTo>
                    <a:pt x="665675" y="132542"/>
                    <a:pt x="665675" y="111471"/>
                    <a:pt x="669530" y="88484"/>
                  </a:cubicBezTo>
                  <a:lnTo>
                    <a:pt x="669530" y="86568"/>
                  </a:lnTo>
                  <a:cubicBezTo>
                    <a:pt x="669530" y="82737"/>
                    <a:pt x="671457" y="78906"/>
                    <a:pt x="671457" y="75075"/>
                  </a:cubicBezTo>
                  <a:cubicBezTo>
                    <a:pt x="673385" y="67412"/>
                    <a:pt x="673385" y="59750"/>
                    <a:pt x="675313" y="52088"/>
                  </a:cubicBezTo>
                  <a:lnTo>
                    <a:pt x="675313" y="40594"/>
                  </a:lnTo>
                  <a:lnTo>
                    <a:pt x="675313" y="40594"/>
                  </a:lnTo>
                  <a:cubicBezTo>
                    <a:pt x="677240" y="21438"/>
                    <a:pt x="661819" y="2283"/>
                    <a:pt x="642544" y="367"/>
                  </a:cubicBezTo>
                  <a:cubicBezTo>
                    <a:pt x="630978" y="-1549"/>
                    <a:pt x="619412" y="4198"/>
                    <a:pt x="609775" y="13776"/>
                  </a:cubicBezTo>
                  <a:cubicBezTo>
                    <a:pt x="602064" y="21438"/>
                    <a:pt x="598209" y="31016"/>
                    <a:pt x="598209" y="40594"/>
                  </a:cubicBezTo>
                  <a:lnTo>
                    <a:pt x="598209" y="40594"/>
                  </a:lnTo>
                  <a:lnTo>
                    <a:pt x="598209" y="50172"/>
                  </a:lnTo>
                  <a:cubicBezTo>
                    <a:pt x="598209" y="57835"/>
                    <a:pt x="600137" y="65497"/>
                    <a:pt x="602064" y="73159"/>
                  </a:cubicBezTo>
                  <a:cubicBezTo>
                    <a:pt x="603992" y="76990"/>
                    <a:pt x="603992" y="80822"/>
                    <a:pt x="603992" y="84653"/>
                  </a:cubicBezTo>
                  <a:lnTo>
                    <a:pt x="603992" y="86568"/>
                  </a:lnTo>
                  <a:cubicBezTo>
                    <a:pt x="607847" y="107640"/>
                    <a:pt x="607847" y="128711"/>
                    <a:pt x="607847" y="151698"/>
                  </a:cubicBezTo>
                  <a:cubicBezTo>
                    <a:pt x="605919" y="157445"/>
                    <a:pt x="603992" y="163192"/>
                    <a:pt x="598209" y="167023"/>
                  </a:cubicBezTo>
                  <a:lnTo>
                    <a:pt x="598209" y="170854"/>
                  </a:lnTo>
                  <a:lnTo>
                    <a:pt x="598209" y="170854"/>
                  </a:lnTo>
                  <a:lnTo>
                    <a:pt x="596281" y="186179"/>
                  </a:lnTo>
                  <a:cubicBezTo>
                    <a:pt x="575078" y="188094"/>
                    <a:pt x="553874" y="191925"/>
                    <a:pt x="530743" y="195757"/>
                  </a:cubicBezTo>
                  <a:cubicBezTo>
                    <a:pt x="440147" y="214912"/>
                    <a:pt x="357260" y="262802"/>
                    <a:pt x="293650" y="329847"/>
                  </a:cubicBezTo>
                  <a:lnTo>
                    <a:pt x="282084" y="322185"/>
                  </a:lnTo>
                  <a:lnTo>
                    <a:pt x="280157" y="322185"/>
                  </a:lnTo>
                  <a:cubicBezTo>
                    <a:pt x="278229" y="322185"/>
                    <a:pt x="276302" y="324101"/>
                    <a:pt x="272446" y="324101"/>
                  </a:cubicBezTo>
                  <a:cubicBezTo>
                    <a:pt x="268591" y="324101"/>
                    <a:pt x="264736" y="322185"/>
                    <a:pt x="260881" y="320269"/>
                  </a:cubicBezTo>
                  <a:cubicBezTo>
                    <a:pt x="243533" y="306860"/>
                    <a:pt x="226184" y="291536"/>
                    <a:pt x="212691" y="276211"/>
                  </a:cubicBezTo>
                  <a:lnTo>
                    <a:pt x="212691" y="276211"/>
                  </a:lnTo>
                  <a:cubicBezTo>
                    <a:pt x="210764" y="272380"/>
                    <a:pt x="206908" y="270464"/>
                    <a:pt x="204981" y="268549"/>
                  </a:cubicBezTo>
                  <a:cubicBezTo>
                    <a:pt x="199198" y="262802"/>
                    <a:pt x="195343" y="257055"/>
                    <a:pt x="189560" y="251308"/>
                  </a:cubicBezTo>
                  <a:cubicBezTo>
                    <a:pt x="187633" y="249393"/>
                    <a:pt x="185705" y="249393"/>
                    <a:pt x="183777" y="247477"/>
                  </a:cubicBezTo>
                  <a:cubicBezTo>
                    <a:pt x="181850" y="245562"/>
                    <a:pt x="181850" y="245562"/>
                    <a:pt x="181850" y="245562"/>
                  </a:cubicBezTo>
                  <a:lnTo>
                    <a:pt x="181850" y="245562"/>
                  </a:lnTo>
                  <a:cubicBezTo>
                    <a:pt x="174139" y="239815"/>
                    <a:pt x="164501" y="235984"/>
                    <a:pt x="154864" y="235984"/>
                  </a:cubicBezTo>
                  <a:cubicBezTo>
                    <a:pt x="143298" y="235984"/>
                    <a:pt x="133660" y="239815"/>
                    <a:pt x="127877" y="249393"/>
                  </a:cubicBezTo>
                  <a:cubicBezTo>
                    <a:pt x="116312" y="266633"/>
                    <a:pt x="120167" y="289620"/>
                    <a:pt x="135588" y="303029"/>
                  </a:cubicBezTo>
                  <a:lnTo>
                    <a:pt x="135588" y="303029"/>
                  </a:lnTo>
                  <a:cubicBezTo>
                    <a:pt x="137515" y="303029"/>
                    <a:pt x="137515" y="304945"/>
                    <a:pt x="137515" y="304945"/>
                  </a:cubicBezTo>
                  <a:cubicBezTo>
                    <a:pt x="137515" y="304945"/>
                    <a:pt x="141370" y="308776"/>
                    <a:pt x="143298" y="308776"/>
                  </a:cubicBezTo>
                  <a:cubicBezTo>
                    <a:pt x="149081" y="312607"/>
                    <a:pt x="156791" y="316438"/>
                    <a:pt x="164501" y="320269"/>
                  </a:cubicBezTo>
                  <a:cubicBezTo>
                    <a:pt x="168357" y="322185"/>
                    <a:pt x="172212" y="324101"/>
                    <a:pt x="176067" y="326016"/>
                  </a:cubicBezTo>
                  <a:lnTo>
                    <a:pt x="176067" y="326016"/>
                  </a:lnTo>
                  <a:cubicBezTo>
                    <a:pt x="195343" y="337510"/>
                    <a:pt x="214619" y="349003"/>
                    <a:pt x="230039" y="364328"/>
                  </a:cubicBezTo>
                  <a:cubicBezTo>
                    <a:pt x="233895" y="368159"/>
                    <a:pt x="237750" y="375821"/>
                    <a:pt x="235822" y="381568"/>
                  </a:cubicBezTo>
                  <a:lnTo>
                    <a:pt x="235822" y="379653"/>
                  </a:lnTo>
                  <a:lnTo>
                    <a:pt x="235822" y="379653"/>
                  </a:lnTo>
                  <a:lnTo>
                    <a:pt x="247388" y="391146"/>
                  </a:lnTo>
                  <a:cubicBezTo>
                    <a:pt x="245460" y="394977"/>
                    <a:pt x="243533" y="396893"/>
                    <a:pt x="241605" y="400724"/>
                  </a:cubicBezTo>
                  <a:cubicBezTo>
                    <a:pt x="181850" y="494588"/>
                    <a:pt x="156791" y="605691"/>
                    <a:pt x="174139" y="714880"/>
                  </a:cubicBezTo>
                  <a:lnTo>
                    <a:pt x="158719" y="718711"/>
                  </a:lnTo>
                  <a:lnTo>
                    <a:pt x="158719" y="718711"/>
                  </a:lnTo>
                  <a:cubicBezTo>
                    <a:pt x="158719" y="720626"/>
                    <a:pt x="156791" y="720626"/>
                    <a:pt x="156791" y="720626"/>
                  </a:cubicBezTo>
                  <a:cubicBezTo>
                    <a:pt x="154864" y="726373"/>
                    <a:pt x="149081" y="730204"/>
                    <a:pt x="143298" y="734035"/>
                  </a:cubicBezTo>
                  <a:cubicBezTo>
                    <a:pt x="122094" y="739782"/>
                    <a:pt x="100891" y="743613"/>
                    <a:pt x="77760" y="745529"/>
                  </a:cubicBezTo>
                  <a:lnTo>
                    <a:pt x="77760" y="745529"/>
                  </a:lnTo>
                  <a:cubicBezTo>
                    <a:pt x="73905" y="745529"/>
                    <a:pt x="70050" y="745529"/>
                    <a:pt x="66194" y="747445"/>
                  </a:cubicBezTo>
                  <a:cubicBezTo>
                    <a:pt x="58484" y="747445"/>
                    <a:pt x="50774" y="749360"/>
                    <a:pt x="43063" y="749360"/>
                  </a:cubicBezTo>
                  <a:cubicBezTo>
                    <a:pt x="41136" y="749360"/>
                    <a:pt x="39208" y="751276"/>
                    <a:pt x="35353" y="751276"/>
                  </a:cubicBezTo>
                  <a:cubicBezTo>
                    <a:pt x="33425" y="751276"/>
                    <a:pt x="33425" y="751276"/>
                    <a:pt x="31498" y="753191"/>
                  </a:cubicBezTo>
                  <a:lnTo>
                    <a:pt x="31498" y="753191"/>
                  </a:lnTo>
                  <a:cubicBezTo>
                    <a:pt x="10294" y="757022"/>
                    <a:pt x="-3199" y="776178"/>
                    <a:pt x="656" y="797250"/>
                  </a:cubicBezTo>
                  <a:cubicBezTo>
                    <a:pt x="656" y="797250"/>
                    <a:pt x="656" y="797250"/>
                    <a:pt x="656" y="797250"/>
                  </a:cubicBezTo>
                  <a:cubicBezTo>
                    <a:pt x="4512" y="814490"/>
                    <a:pt x="21860" y="825983"/>
                    <a:pt x="39208" y="824068"/>
                  </a:cubicBezTo>
                  <a:cubicBezTo>
                    <a:pt x="43063" y="824068"/>
                    <a:pt x="44991" y="824068"/>
                    <a:pt x="48846" y="822152"/>
                  </a:cubicBezTo>
                  <a:lnTo>
                    <a:pt x="48846" y="822152"/>
                  </a:lnTo>
                  <a:cubicBezTo>
                    <a:pt x="50774" y="822152"/>
                    <a:pt x="50774" y="822152"/>
                    <a:pt x="50774" y="820237"/>
                  </a:cubicBezTo>
                  <a:cubicBezTo>
                    <a:pt x="50774" y="818321"/>
                    <a:pt x="56556" y="820237"/>
                    <a:pt x="58484" y="820237"/>
                  </a:cubicBezTo>
                  <a:cubicBezTo>
                    <a:pt x="66194" y="818321"/>
                    <a:pt x="73905" y="814490"/>
                    <a:pt x="79688" y="812574"/>
                  </a:cubicBezTo>
                  <a:cubicBezTo>
                    <a:pt x="83543" y="810659"/>
                    <a:pt x="87398" y="808743"/>
                    <a:pt x="91253" y="808743"/>
                  </a:cubicBezTo>
                  <a:lnTo>
                    <a:pt x="93181" y="808743"/>
                  </a:lnTo>
                  <a:cubicBezTo>
                    <a:pt x="114384" y="801081"/>
                    <a:pt x="133660" y="795334"/>
                    <a:pt x="156791" y="791503"/>
                  </a:cubicBezTo>
                  <a:lnTo>
                    <a:pt x="158719" y="791503"/>
                  </a:lnTo>
                  <a:cubicBezTo>
                    <a:pt x="164501" y="791503"/>
                    <a:pt x="170284" y="793419"/>
                    <a:pt x="174139" y="797250"/>
                  </a:cubicBezTo>
                  <a:cubicBezTo>
                    <a:pt x="176067" y="797250"/>
                    <a:pt x="176067" y="799165"/>
                    <a:pt x="176067" y="799165"/>
                  </a:cubicBezTo>
                  <a:lnTo>
                    <a:pt x="176067" y="799165"/>
                  </a:lnTo>
                  <a:lnTo>
                    <a:pt x="193415" y="797250"/>
                  </a:lnTo>
                  <a:cubicBezTo>
                    <a:pt x="222329" y="885367"/>
                    <a:pt x="276302" y="963905"/>
                    <a:pt x="351478" y="1021373"/>
                  </a:cubicBezTo>
                  <a:cubicBezTo>
                    <a:pt x="368826" y="1034782"/>
                    <a:pt x="384247" y="1046276"/>
                    <a:pt x="403522" y="1055854"/>
                  </a:cubicBezTo>
                  <a:lnTo>
                    <a:pt x="393885" y="1069263"/>
                  </a:lnTo>
                  <a:lnTo>
                    <a:pt x="393885" y="1069263"/>
                  </a:lnTo>
                  <a:cubicBezTo>
                    <a:pt x="393885" y="1071178"/>
                    <a:pt x="395812" y="1071178"/>
                    <a:pt x="395812" y="1071178"/>
                  </a:cubicBezTo>
                  <a:cubicBezTo>
                    <a:pt x="399667" y="1076925"/>
                    <a:pt x="399667" y="1084587"/>
                    <a:pt x="397740" y="1090334"/>
                  </a:cubicBezTo>
                  <a:cubicBezTo>
                    <a:pt x="390029" y="1109490"/>
                    <a:pt x="378464" y="1128646"/>
                    <a:pt x="366898" y="1145886"/>
                  </a:cubicBezTo>
                  <a:lnTo>
                    <a:pt x="366898" y="1147801"/>
                  </a:lnTo>
                  <a:cubicBezTo>
                    <a:pt x="364971" y="1151633"/>
                    <a:pt x="363043" y="1153548"/>
                    <a:pt x="359188" y="1157379"/>
                  </a:cubicBezTo>
                  <a:cubicBezTo>
                    <a:pt x="355333" y="1161211"/>
                    <a:pt x="351478" y="1168873"/>
                    <a:pt x="345695" y="1176535"/>
                  </a:cubicBezTo>
                  <a:cubicBezTo>
                    <a:pt x="343767" y="1178451"/>
                    <a:pt x="343767" y="1180366"/>
                    <a:pt x="341840" y="1182282"/>
                  </a:cubicBezTo>
                  <a:cubicBezTo>
                    <a:pt x="341840" y="1182282"/>
                    <a:pt x="341840" y="1184198"/>
                    <a:pt x="339912" y="1184198"/>
                  </a:cubicBezTo>
                  <a:lnTo>
                    <a:pt x="339912" y="1184198"/>
                  </a:lnTo>
                  <a:cubicBezTo>
                    <a:pt x="330274" y="1203353"/>
                    <a:pt x="337984" y="1226340"/>
                    <a:pt x="355333" y="1235918"/>
                  </a:cubicBezTo>
                  <a:cubicBezTo>
                    <a:pt x="359188" y="1237834"/>
                    <a:pt x="364971" y="1239750"/>
                    <a:pt x="368826" y="1239750"/>
                  </a:cubicBezTo>
                  <a:cubicBezTo>
                    <a:pt x="384247" y="1239750"/>
                    <a:pt x="397740" y="1230172"/>
                    <a:pt x="405450" y="1216762"/>
                  </a:cubicBezTo>
                  <a:lnTo>
                    <a:pt x="405450" y="1216762"/>
                  </a:lnTo>
                  <a:cubicBezTo>
                    <a:pt x="405450" y="1216762"/>
                    <a:pt x="405450" y="1214847"/>
                    <a:pt x="407378" y="1214847"/>
                  </a:cubicBezTo>
                  <a:cubicBezTo>
                    <a:pt x="407378" y="1212931"/>
                    <a:pt x="409305" y="1211016"/>
                    <a:pt x="411233" y="1209100"/>
                  </a:cubicBezTo>
                  <a:cubicBezTo>
                    <a:pt x="413160" y="1201438"/>
                    <a:pt x="417016" y="1195691"/>
                    <a:pt x="418943" y="1188029"/>
                  </a:cubicBezTo>
                  <a:lnTo>
                    <a:pt x="422798" y="1176535"/>
                  </a:lnTo>
                  <a:lnTo>
                    <a:pt x="422798" y="1176535"/>
                  </a:lnTo>
                  <a:cubicBezTo>
                    <a:pt x="428581" y="1155464"/>
                    <a:pt x="438219" y="1136308"/>
                    <a:pt x="447857" y="1117152"/>
                  </a:cubicBezTo>
                  <a:cubicBezTo>
                    <a:pt x="451712" y="1111405"/>
                    <a:pt x="457495" y="1107574"/>
                    <a:pt x="463278" y="1105659"/>
                  </a:cubicBezTo>
                  <a:cubicBezTo>
                    <a:pt x="465205" y="1105659"/>
                    <a:pt x="465205" y="1105659"/>
                    <a:pt x="465205" y="1103743"/>
                  </a:cubicBezTo>
                  <a:lnTo>
                    <a:pt x="465205" y="1103743"/>
                  </a:lnTo>
                  <a:lnTo>
                    <a:pt x="472916" y="1088418"/>
                  </a:lnTo>
                  <a:cubicBezTo>
                    <a:pt x="526888" y="1109490"/>
                    <a:pt x="582788" y="1119068"/>
                    <a:pt x="640616" y="1119068"/>
                  </a:cubicBezTo>
                  <a:cubicBezTo>
                    <a:pt x="675313" y="1119068"/>
                    <a:pt x="710009" y="1115237"/>
                    <a:pt x="744706" y="1105659"/>
                  </a:cubicBezTo>
                  <a:cubicBezTo>
                    <a:pt x="765909" y="1101827"/>
                    <a:pt x="787113" y="1094165"/>
                    <a:pt x="806389" y="1088418"/>
                  </a:cubicBezTo>
                  <a:lnTo>
                    <a:pt x="814099" y="1101827"/>
                  </a:lnTo>
                  <a:lnTo>
                    <a:pt x="814099" y="1101827"/>
                  </a:lnTo>
                  <a:cubicBezTo>
                    <a:pt x="816027" y="1101827"/>
                    <a:pt x="816027" y="1101827"/>
                    <a:pt x="816027" y="1103743"/>
                  </a:cubicBezTo>
                  <a:cubicBezTo>
                    <a:pt x="821809" y="1105659"/>
                    <a:pt x="827592" y="1109490"/>
                    <a:pt x="831447" y="1115237"/>
                  </a:cubicBezTo>
                  <a:cubicBezTo>
                    <a:pt x="841085" y="1134392"/>
                    <a:pt x="850723" y="1153548"/>
                    <a:pt x="856506" y="1174620"/>
                  </a:cubicBezTo>
                  <a:lnTo>
                    <a:pt x="856506" y="1176535"/>
                  </a:lnTo>
                  <a:lnTo>
                    <a:pt x="860361" y="1188029"/>
                  </a:lnTo>
                  <a:cubicBezTo>
                    <a:pt x="862289" y="1195691"/>
                    <a:pt x="864216" y="1203353"/>
                    <a:pt x="868071" y="1209100"/>
                  </a:cubicBezTo>
                  <a:cubicBezTo>
                    <a:pt x="869999" y="1211016"/>
                    <a:pt x="869999" y="1212931"/>
                    <a:pt x="871927" y="1214847"/>
                  </a:cubicBezTo>
                  <a:cubicBezTo>
                    <a:pt x="871927" y="1214847"/>
                    <a:pt x="871927" y="1216762"/>
                    <a:pt x="873854" y="1216762"/>
                  </a:cubicBezTo>
                  <a:lnTo>
                    <a:pt x="873854" y="1216762"/>
                  </a:lnTo>
                  <a:cubicBezTo>
                    <a:pt x="881565" y="1230172"/>
                    <a:pt x="895058" y="1239750"/>
                    <a:pt x="910478" y="1239750"/>
                  </a:cubicBezTo>
                  <a:cubicBezTo>
                    <a:pt x="916261" y="1239750"/>
                    <a:pt x="920116" y="1237834"/>
                    <a:pt x="925899" y="1235918"/>
                  </a:cubicBezTo>
                  <a:cubicBezTo>
                    <a:pt x="933609" y="1232087"/>
                    <a:pt x="941320" y="1224425"/>
                    <a:pt x="943247" y="1214847"/>
                  </a:cubicBezTo>
                  <a:cubicBezTo>
                    <a:pt x="945175" y="1205269"/>
                    <a:pt x="945175" y="1195691"/>
                    <a:pt x="941320" y="1186113"/>
                  </a:cubicBezTo>
                  <a:lnTo>
                    <a:pt x="941320" y="1186113"/>
                  </a:lnTo>
                  <a:cubicBezTo>
                    <a:pt x="941320" y="1184198"/>
                    <a:pt x="939392" y="1184198"/>
                    <a:pt x="939392" y="1184198"/>
                  </a:cubicBezTo>
                  <a:cubicBezTo>
                    <a:pt x="939392" y="1182282"/>
                    <a:pt x="937465" y="1180366"/>
                    <a:pt x="935537" y="1178451"/>
                  </a:cubicBezTo>
                  <a:cubicBezTo>
                    <a:pt x="931682" y="1170789"/>
                    <a:pt x="927827" y="1165042"/>
                    <a:pt x="922044" y="1159295"/>
                  </a:cubicBezTo>
                  <a:cubicBezTo>
                    <a:pt x="920116" y="1155464"/>
                    <a:pt x="918189" y="1153548"/>
                    <a:pt x="914334" y="1149717"/>
                  </a:cubicBezTo>
                  <a:lnTo>
                    <a:pt x="914334" y="1145886"/>
                  </a:lnTo>
                  <a:cubicBezTo>
                    <a:pt x="900840" y="1128646"/>
                    <a:pt x="891202" y="1109490"/>
                    <a:pt x="883492" y="1090334"/>
                  </a:cubicBezTo>
                  <a:cubicBezTo>
                    <a:pt x="881565" y="1084587"/>
                    <a:pt x="881565" y="1076925"/>
                    <a:pt x="885420" y="1071178"/>
                  </a:cubicBezTo>
                  <a:cubicBezTo>
                    <a:pt x="885420" y="1069263"/>
                    <a:pt x="887347" y="1069263"/>
                    <a:pt x="887347" y="1069263"/>
                  </a:cubicBezTo>
                  <a:lnTo>
                    <a:pt x="887347" y="1069263"/>
                  </a:lnTo>
                  <a:lnTo>
                    <a:pt x="881565" y="1053938"/>
                  </a:lnTo>
                  <a:cubicBezTo>
                    <a:pt x="979872" y="994555"/>
                    <a:pt x="1055048" y="902607"/>
                    <a:pt x="1089744" y="793419"/>
                  </a:cubicBezTo>
                  <a:lnTo>
                    <a:pt x="1105165" y="795334"/>
                  </a:lnTo>
                  <a:lnTo>
                    <a:pt x="1105165" y="795334"/>
                  </a:lnTo>
                  <a:cubicBezTo>
                    <a:pt x="1107093" y="795334"/>
                    <a:pt x="1107093" y="793419"/>
                    <a:pt x="1107093" y="793419"/>
                  </a:cubicBezTo>
                  <a:cubicBezTo>
                    <a:pt x="1110948" y="789587"/>
                    <a:pt x="1116730" y="787672"/>
                    <a:pt x="1122513" y="787672"/>
                  </a:cubicBezTo>
                  <a:lnTo>
                    <a:pt x="1124441" y="787672"/>
                  </a:lnTo>
                  <a:cubicBezTo>
                    <a:pt x="1145644" y="791503"/>
                    <a:pt x="1166848" y="797250"/>
                    <a:pt x="1186124" y="804912"/>
                  </a:cubicBezTo>
                  <a:lnTo>
                    <a:pt x="1188051" y="804912"/>
                  </a:lnTo>
                  <a:cubicBezTo>
                    <a:pt x="1191906" y="806828"/>
                    <a:pt x="1195762" y="808743"/>
                    <a:pt x="1199617" y="808743"/>
                  </a:cubicBezTo>
                  <a:cubicBezTo>
                    <a:pt x="1207327" y="812574"/>
                    <a:pt x="1213110" y="816406"/>
                    <a:pt x="1220820" y="818321"/>
                  </a:cubicBezTo>
                  <a:cubicBezTo>
                    <a:pt x="1222748" y="818321"/>
                    <a:pt x="1224675" y="820237"/>
                    <a:pt x="1228531" y="820237"/>
                  </a:cubicBezTo>
                  <a:cubicBezTo>
                    <a:pt x="1230458" y="820237"/>
                    <a:pt x="1230458" y="820237"/>
                    <a:pt x="1232386" y="822152"/>
                  </a:cubicBezTo>
                  <a:lnTo>
                    <a:pt x="1232386" y="822152"/>
                  </a:lnTo>
                  <a:cubicBezTo>
                    <a:pt x="1236241" y="824068"/>
                    <a:pt x="1238169" y="824068"/>
                    <a:pt x="1242024" y="824068"/>
                  </a:cubicBezTo>
                  <a:cubicBezTo>
                    <a:pt x="1259372" y="824068"/>
                    <a:pt x="1274793" y="812574"/>
                    <a:pt x="1280576" y="797250"/>
                  </a:cubicBezTo>
                  <a:cubicBezTo>
                    <a:pt x="1278648" y="776178"/>
                    <a:pt x="1263227" y="760854"/>
                    <a:pt x="1245879" y="757022"/>
                  </a:cubicBezTo>
                  <a:close/>
                  <a:moveTo>
                    <a:pt x="688806" y="697639"/>
                  </a:moveTo>
                  <a:lnTo>
                    <a:pt x="636761" y="722542"/>
                  </a:lnTo>
                  <a:lnTo>
                    <a:pt x="584716" y="697639"/>
                  </a:lnTo>
                  <a:lnTo>
                    <a:pt x="571223" y="642087"/>
                  </a:lnTo>
                  <a:lnTo>
                    <a:pt x="607847" y="596113"/>
                  </a:lnTo>
                  <a:lnTo>
                    <a:pt x="665675" y="596113"/>
                  </a:lnTo>
                  <a:lnTo>
                    <a:pt x="702299" y="642087"/>
                  </a:lnTo>
                  <a:lnTo>
                    <a:pt x="688806" y="697639"/>
                  </a:lnTo>
                  <a:close/>
                  <a:moveTo>
                    <a:pt x="1003003" y="573126"/>
                  </a:moveTo>
                  <a:cubicBezTo>
                    <a:pt x="1012641" y="613354"/>
                    <a:pt x="1014568" y="653581"/>
                    <a:pt x="1010713" y="693808"/>
                  </a:cubicBezTo>
                  <a:lnTo>
                    <a:pt x="827592" y="642087"/>
                  </a:lnTo>
                  <a:lnTo>
                    <a:pt x="827592" y="642087"/>
                  </a:lnTo>
                  <a:cubicBezTo>
                    <a:pt x="810244" y="638256"/>
                    <a:pt x="800606" y="621016"/>
                    <a:pt x="804461" y="603776"/>
                  </a:cubicBezTo>
                  <a:cubicBezTo>
                    <a:pt x="806389" y="598029"/>
                    <a:pt x="808316" y="594198"/>
                    <a:pt x="812171" y="590367"/>
                  </a:cubicBezTo>
                  <a:lnTo>
                    <a:pt x="956741" y="460107"/>
                  </a:lnTo>
                  <a:cubicBezTo>
                    <a:pt x="977944" y="494588"/>
                    <a:pt x="993365" y="532899"/>
                    <a:pt x="1003003" y="573126"/>
                  </a:cubicBezTo>
                  <a:close/>
                  <a:moveTo>
                    <a:pt x="898913" y="389230"/>
                  </a:moveTo>
                  <a:lnTo>
                    <a:pt x="740851" y="500334"/>
                  </a:lnTo>
                  <a:cubicBezTo>
                    <a:pt x="727357" y="507997"/>
                    <a:pt x="708082" y="506081"/>
                    <a:pt x="698444" y="492672"/>
                  </a:cubicBezTo>
                  <a:cubicBezTo>
                    <a:pt x="694588" y="488841"/>
                    <a:pt x="692661" y="485010"/>
                    <a:pt x="692661" y="479263"/>
                  </a:cubicBezTo>
                  <a:lnTo>
                    <a:pt x="681095" y="285789"/>
                  </a:lnTo>
                  <a:cubicBezTo>
                    <a:pt x="765909" y="295367"/>
                    <a:pt x="841085" y="331763"/>
                    <a:pt x="898913" y="389230"/>
                  </a:cubicBezTo>
                  <a:lnTo>
                    <a:pt x="898913" y="389230"/>
                  </a:lnTo>
                  <a:close/>
                  <a:moveTo>
                    <a:pt x="550019" y="291536"/>
                  </a:moveTo>
                  <a:lnTo>
                    <a:pt x="588571" y="283873"/>
                  </a:lnTo>
                  <a:lnTo>
                    <a:pt x="578933" y="475432"/>
                  </a:lnTo>
                  <a:lnTo>
                    <a:pt x="578933" y="475432"/>
                  </a:lnTo>
                  <a:cubicBezTo>
                    <a:pt x="578933" y="492672"/>
                    <a:pt x="563512" y="506081"/>
                    <a:pt x="546164" y="506081"/>
                  </a:cubicBezTo>
                  <a:cubicBezTo>
                    <a:pt x="540381" y="506081"/>
                    <a:pt x="536526" y="504165"/>
                    <a:pt x="530743" y="502250"/>
                  </a:cubicBezTo>
                  <a:lnTo>
                    <a:pt x="370753" y="389230"/>
                  </a:lnTo>
                  <a:cubicBezTo>
                    <a:pt x="420871" y="341341"/>
                    <a:pt x="482554" y="306860"/>
                    <a:pt x="550019" y="291536"/>
                  </a:cubicBezTo>
                  <a:close/>
                  <a:moveTo>
                    <a:pt x="314853" y="460107"/>
                  </a:moveTo>
                  <a:lnTo>
                    <a:pt x="457495" y="586536"/>
                  </a:lnTo>
                  <a:lnTo>
                    <a:pt x="457495" y="586536"/>
                  </a:lnTo>
                  <a:cubicBezTo>
                    <a:pt x="470988" y="598029"/>
                    <a:pt x="472916" y="617185"/>
                    <a:pt x="461350" y="630594"/>
                  </a:cubicBezTo>
                  <a:cubicBezTo>
                    <a:pt x="457495" y="636341"/>
                    <a:pt x="453640" y="638256"/>
                    <a:pt x="445929" y="640172"/>
                  </a:cubicBezTo>
                  <a:lnTo>
                    <a:pt x="258953" y="693808"/>
                  </a:lnTo>
                  <a:cubicBezTo>
                    <a:pt x="253171" y="613354"/>
                    <a:pt x="272446" y="530984"/>
                    <a:pt x="314853" y="460107"/>
                  </a:cubicBezTo>
                  <a:close/>
                  <a:moveTo>
                    <a:pt x="282084" y="783841"/>
                  </a:moveTo>
                  <a:lnTo>
                    <a:pt x="472916" y="751276"/>
                  </a:lnTo>
                  <a:cubicBezTo>
                    <a:pt x="488336" y="751276"/>
                    <a:pt x="503757" y="760854"/>
                    <a:pt x="505685" y="776178"/>
                  </a:cubicBezTo>
                  <a:cubicBezTo>
                    <a:pt x="507612" y="781925"/>
                    <a:pt x="507612" y="789587"/>
                    <a:pt x="503757" y="795334"/>
                  </a:cubicBezTo>
                  <a:lnTo>
                    <a:pt x="503757" y="795334"/>
                  </a:lnTo>
                  <a:lnTo>
                    <a:pt x="430509" y="971568"/>
                  </a:lnTo>
                  <a:cubicBezTo>
                    <a:pt x="363043" y="927509"/>
                    <a:pt x="309071" y="860464"/>
                    <a:pt x="282084" y="783841"/>
                  </a:cubicBezTo>
                  <a:close/>
                  <a:moveTo>
                    <a:pt x="719647" y="1021373"/>
                  </a:moveTo>
                  <a:cubicBezTo>
                    <a:pt x="692661" y="1027120"/>
                    <a:pt x="665675" y="1030951"/>
                    <a:pt x="636761" y="1030951"/>
                  </a:cubicBezTo>
                  <a:cubicBezTo>
                    <a:pt x="596281" y="1030951"/>
                    <a:pt x="553874" y="1023289"/>
                    <a:pt x="515323" y="1011795"/>
                  </a:cubicBezTo>
                  <a:lnTo>
                    <a:pt x="609775" y="841308"/>
                  </a:lnTo>
                  <a:cubicBezTo>
                    <a:pt x="619412" y="829815"/>
                    <a:pt x="634833" y="825983"/>
                    <a:pt x="648326" y="833646"/>
                  </a:cubicBezTo>
                  <a:cubicBezTo>
                    <a:pt x="654109" y="837477"/>
                    <a:pt x="657964" y="841308"/>
                    <a:pt x="663747" y="847055"/>
                  </a:cubicBezTo>
                  <a:lnTo>
                    <a:pt x="663747" y="847055"/>
                  </a:lnTo>
                  <a:lnTo>
                    <a:pt x="756271" y="1013711"/>
                  </a:lnTo>
                  <a:cubicBezTo>
                    <a:pt x="744706" y="1015626"/>
                    <a:pt x="733140" y="1017542"/>
                    <a:pt x="719647" y="1021373"/>
                  </a:cubicBezTo>
                  <a:close/>
                  <a:moveTo>
                    <a:pt x="954813" y="854717"/>
                  </a:moveTo>
                  <a:cubicBezTo>
                    <a:pt x="925899" y="900691"/>
                    <a:pt x="885420" y="940918"/>
                    <a:pt x="839158" y="969652"/>
                  </a:cubicBezTo>
                  <a:lnTo>
                    <a:pt x="763982" y="789587"/>
                  </a:lnTo>
                  <a:cubicBezTo>
                    <a:pt x="760126" y="774263"/>
                    <a:pt x="767837" y="758938"/>
                    <a:pt x="781330" y="753191"/>
                  </a:cubicBezTo>
                  <a:cubicBezTo>
                    <a:pt x="787113" y="751276"/>
                    <a:pt x="792895" y="749360"/>
                    <a:pt x="798678" y="749360"/>
                  </a:cubicBezTo>
                  <a:lnTo>
                    <a:pt x="991437" y="781925"/>
                  </a:lnTo>
                  <a:cubicBezTo>
                    <a:pt x="981799" y="808743"/>
                    <a:pt x="970234" y="833646"/>
                    <a:pt x="954813" y="854717"/>
                  </a:cubicBezTo>
                  <a:close/>
                </a:path>
              </a:pathLst>
            </a:custGeom>
            <a:solidFill>
              <a:srgbClr val="FFFFFF"/>
            </a:solidFill>
            <a:ln w="19276" cap="flat">
              <a:noFill/>
              <a:prstDash val="solid"/>
              <a:miter/>
            </a:ln>
          </p:spPr>
          <p:txBody>
            <a:bodyPr rtlCol="0" anchor="ctr"/>
            <a:lstStyle/>
            <a:p>
              <a:endParaRPr lang="en-US"/>
            </a:p>
          </p:txBody>
        </p:sp>
      </p:grpSp>
      <p:sp>
        <p:nvSpPr>
          <p:cNvPr id="34" name="Freeform: Shape 33">
            <a:extLst>
              <a:ext uri="{FF2B5EF4-FFF2-40B4-BE49-F238E27FC236}">
                <a16:creationId xmlns:a16="http://schemas.microsoft.com/office/drawing/2014/main" id="{A98F15CC-1BAB-3B11-9809-787146FF0807}"/>
              </a:ext>
            </a:extLst>
          </p:cNvPr>
          <p:cNvSpPr/>
          <p:nvPr/>
        </p:nvSpPr>
        <p:spPr>
          <a:xfrm>
            <a:off x="-5772304" y="3102901"/>
            <a:ext cx="4104371" cy="609139"/>
          </a:xfrm>
          <a:custGeom>
            <a:avLst/>
            <a:gdLst>
              <a:gd name="connsiteX0" fmla="*/ 7126297 w 7436960"/>
              <a:gd name="connsiteY0" fmla="*/ 929058 h 1103735"/>
              <a:gd name="connsiteX1" fmla="*/ 7207255 w 7436960"/>
              <a:gd name="connsiteY1" fmla="*/ 917564 h 1103735"/>
              <a:gd name="connsiteX2" fmla="*/ 7230386 w 7436960"/>
              <a:gd name="connsiteY2" fmla="*/ 875422 h 1103735"/>
              <a:gd name="connsiteX3" fmla="*/ 7199545 w 7436960"/>
              <a:gd name="connsiteY3" fmla="*/ 833279 h 1103735"/>
              <a:gd name="connsiteX4" fmla="*/ 7105093 w 7436960"/>
              <a:gd name="connsiteY4" fmla="*/ 791136 h 1103735"/>
              <a:gd name="connsiteX5" fmla="*/ 7016424 w 7436960"/>
              <a:gd name="connsiteY5" fmla="*/ 752824 h 1103735"/>
              <a:gd name="connsiteX6" fmla="*/ 6948958 w 7436960"/>
              <a:gd name="connsiteY6" fmla="*/ 706850 h 1103735"/>
              <a:gd name="connsiteX7" fmla="*/ 6906551 w 7436960"/>
              <a:gd name="connsiteY7" fmla="*/ 641720 h 1103735"/>
              <a:gd name="connsiteX8" fmla="*/ 6891131 w 7436960"/>
              <a:gd name="connsiteY8" fmla="*/ 551688 h 1103735"/>
              <a:gd name="connsiteX9" fmla="*/ 6968234 w 7436960"/>
              <a:gd name="connsiteY9" fmla="*/ 388863 h 1103735"/>
              <a:gd name="connsiteX10" fmla="*/ 7178341 w 7436960"/>
              <a:gd name="connsiteY10" fmla="*/ 329480 h 1103735"/>
              <a:gd name="connsiteX11" fmla="*/ 7307490 w 7436960"/>
              <a:gd name="connsiteY11" fmla="*/ 342889 h 1103735"/>
              <a:gd name="connsiteX12" fmla="*/ 7405797 w 7436960"/>
              <a:gd name="connsiteY12" fmla="*/ 367792 h 1103735"/>
              <a:gd name="connsiteX13" fmla="*/ 7369173 w 7436960"/>
              <a:gd name="connsiteY13" fmla="*/ 530617 h 1103735"/>
              <a:gd name="connsiteX14" fmla="*/ 7290142 w 7436960"/>
              <a:gd name="connsiteY14" fmla="*/ 507630 h 1103735"/>
              <a:gd name="connsiteX15" fmla="*/ 7195690 w 7436960"/>
              <a:gd name="connsiteY15" fmla="*/ 498052 h 1103735"/>
              <a:gd name="connsiteX16" fmla="*/ 7097383 w 7436960"/>
              <a:gd name="connsiteY16" fmla="*/ 551688 h 1103735"/>
              <a:gd name="connsiteX17" fmla="*/ 7101238 w 7436960"/>
              <a:gd name="connsiteY17" fmla="*/ 574675 h 1103735"/>
              <a:gd name="connsiteX18" fmla="*/ 7118586 w 7436960"/>
              <a:gd name="connsiteY18" fmla="*/ 593831 h 1103735"/>
              <a:gd name="connsiteX19" fmla="*/ 7151355 w 7436960"/>
              <a:gd name="connsiteY19" fmla="*/ 612987 h 1103735"/>
              <a:gd name="connsiteX20" fmla="*/ 7207255 w 7436960"/>
              <a:gd name="connsiteY20" fmla="*/ 635974 h 1103735"/>
              <a:gd name="connsiteX21" fmla="*/ 7319056 w 7436960"/>
              <a:gd name="connsiteY21" fmla="*/ 685779 h 1103735"/>
              <a:gd name="connsiteX22" fmla="*/ 7388448 w 7436960"/>
              <a:gd name="connsiteY22" fmla="*/ 739415 h 1103735"/>
              <a:gd name="connsiteX23" fmla="*/ 7425073 w 7436960"/>
              <a:gd name="connsiteY23" fmla="*/ 802629 h 1103735"/>
              <a:gd name="connsiteX24" fmla="*/ 7436638 w 7436960"/>
              <a:gd name="connsiteY24" fmla="*/ 883084 h 1103735"/>
              <a:gd name="connsiteX25" fmla="*/ 7353752 w 7436960"/>
              <a:gd name="connsiteY25" fmla="*/ 1047824 h 1103735"/>
              <a:gd name="connsiteX26" fmla="*/ 7122441 w 7436960"/>
              <a:gd name="connsiteY26" fmla="*/ 1103376 h 1103735"/>
              <a:gd name="connsiteX27" fmla="*/ 6958596 w 7436960"/>
              <a:gd name="connsiteY27" fmla="*/ 1086136 h 1103735"/>
              <a:gd name="connsiteX28" fmla="*/ 6869927 w 7436960"/>
              <a:gd name="connsiteY28" fmla="*/ 1059318 h 1103735"/>
              <a:gd name="connsiteX29" fmla="*/ 6904624 w 7436960"/>
              <a:gd name="connsiteY29" fmla="*/ 890746 h 1103735"/>
              <a:gd name="connsiteX30" fmla="*/ 7012569 w 7436960"/>
              <a:gd name="connsiteY30" fmla="*/ 923311 h 1103735"/>
              <a:gd name="connsiteX31" fmla="*/ 7126297 w 7436960"/>
              <a:gd name="connsiteY31" fmla="*/ 929058 h 1103735"/>
              <a:gd name="connsiteX32" fmla="*/ 6064195 w 7436960"/>
              <a:gd name="connsiteY32" fmla="*/ 718344 h 1103735"/>
              <a:gd name="connsiteX33" fmla="*/ 6093109 w 7436960"/>
              <a:gd name="connsiteY33" fmla="*/ 549772 h 1103735"/>
              <a:gd name="connsiteX34" fmla="*/ 6172140 w 7436960"/>
              <a:gd name="connsiteY34" fmla="*/ 427175 h 1103735"/>
              <a:gd name="connsiteX35" fmla="*/ 6283940 w 7436960"/>
              <a:gd name="connsiteY35" fmla="*/ 354383 h 1103735"/>
              <a:gd name="connsiteX36" fmla="*/ 6415016 w 7436960"/>
              <a:gd name="connsiteY36" fmla="*/ 329480 h 1103735"/>
              <a:gd name="connsiteX37" fmla="*/ 6661748 w 7436960"/>
              <a:gd name="connsiteY37" fmla="*/ 425260 h 1103735"/>
              <a:gd name="connsiteX38" fmla="*/ 6752344 w 7436960"/>
              <a:gd name="connsiteY38" fmla="*/ 704935 h 1103735"/>
              <a:gd name="connsiteX39" fmla="*/ 6750417 w 7436960"/>
              <a:gd name="connsiteY39" fmla="*/ 745162 h 1103735"/>
              <a:gd name="connsiteX40" fmla="*/ 6748489 w 7436960"/>
              <a:gd name="connsiteY40" fmla="*/ 783474 h 1103735"/>
              <a:gd name="connsiteX41" fmla="*/ 6278158 w 7436960"/>
              <a:gd name="connsiteY41" fmla="*/ 783474 h 1103735"/>
              <a:gd name="connsiteX42" fmla="*/ 6337912 w 7436960"/>
              <a:gd name="connsiteY42" fmla="*/ 885000 h 1103735"/>
              <a:gd name="connsiteX43" fmla="*/ 6480554 w 7436960"/>
              <a:gd name="connsiteY43" fmla="*/ 923311 h 1103735"/>
              <a:gd name="connsiteX44" fmla="*/ 6592354 w 7436960"/>
              <a:gd name="connsiteY44" fmla="*/ 913733 h 1103735"/>
              <a:gd name="connsiteX45" fmla="*/ 6682951 w 7436960"/>
              <a:gd name="connsiteY45" fmla="*/ 885000 h 1103735"/>
              <a:gd name="connsiteX46" fmla="*/ 6711865 w 7436960"/>
              <a:gd name="connsiteY46" fmla="*/ 1053571 h 1103735"/>
              <a:gd name="connsiteX47" fmla="*/ 6667530 w 7436960"/>
              <a:gd name="connsiteY47" fmla="*/ 1070811 h 1103735"/>
              <a:gd name="connsiteX48" fmla="*/ 6603920 w 7436960"/>
              <a:gd name="connsiteY48" fmla="*/ 1084220 h 1103735"/>
              <a:gd name="connsiteX49" fmla="*/ 6530671 w 7436960"/>
              <a:gd name="connsiteY49" fmla="*/ 1095714 h 1103735"/>
              <a:gd name="connsiteX50" fmla="*/ 6451641 w 7436960"/>
              <a:gd name="connsiteY50" fmla="*/ 1099545 h 1103735"/>
              <a:gd name="connsiteX51" fmla="*/ 6278158 w 7436960"/>
              <a:gd name="connsiteY51" fmla="*/ 1070811 h 1103735"/>
              <a:gd name="connsiteX52" fmla="*/ 6156719 w 7436960"/>
              <a:gd name="connsiteY52" fmla="*/ 992272 h 1103735"/>
              <a:gd name="connsiteX53" fmla="*/ 6085399 w 7436960"/>
              <a:gd name="connsiteY53" fmla="*/ 871590 h 1103735"/>
              <a:gd name="connsiteX54" fmla="*/ 6064195 w 7436960"/>
              <a:gd name="connsiteY54" fmla="*/ 718344 h 1103735"/>
              <a:gd name="connsiteX55" fmla="*/ 6551875 w 7436960"/>
              <a:gd name="connsiteY55" fmla="*/ 639805 h 1103735"/>
              <a:gd name="connsiteX56" fmla="*/ 6542237 w 7436960"/>
              <a:gd name="connsiteY56" fmla="*/ 588084 h 1103735"/>
              <a:gd name="connsiteX57" fmla="*/ 6519106 w 7436960"/>
              <a:gd name="connsiteY57" fmla="*/ 544026 h 1103735"/>
              <a:gd name="connsiteX58" fmla="*/ 6478627 w 7436960"/>
              <a:gd name="connsiteY58" fmla="*/ 511461 h 1103735"/>
              <a:gd name="connsiteX59" fmla="*/ 6418871 w 7436960"/>
              <a:gd name="connsiteY59" fmla="*/ 498052 h 1103735"/>
              <a:gd name="connsiteX60" fmla="*/ 6359116 w 7436960"/>
              <a:gd name="connsiteY60" fmla="*/ 511461 h 1103735"/>
              <a:gd name="connsiteX61" fmla="*/ 6316709 w 7436960"/>
              <a:gd name="connsiteY61" fmla="*/ 542110 h 1103735"/>
              <a:gd name="connsiteX62" fmla="*/ 6289723 w 7436960"/>
              <a:gd name="connsiteY62" fmla="*/ 588084 h 1103735"/>
              <a:gd name="connsiteX63" fmla="*/ 6278158 w 7436960"/>
              <a:gd name="connsiteY63" fmla="*/ 639805 h 1103735"/>
              <a:gd name="connsiteX64" fmla="*/ 6551875 w 7436960"/>
              <a:gd name="connsiteY64" fmla="*/ 639805 h 1103735"/>
              <a:gd name="connsiteX65" fmla="*/ 5499411 w 7436960"/>
              <a:gd name="connsiteY65" fmla="*/ 164740 h 1103735"/>
              <a:gd name="connsiteX66" fmla="*/ 5707591 w 7436960"/>
              <a:gd name="connsiteY66" fmla="*/ 132175 h 1103735"/>
              <a:gd name="connsiteX67" fmla="*/ 5707591 w 7436960"/>
              <a:gd name="connsiteY67" fmla="*/ 346721 h 1103735"/>
              <a:gd name="connsiteX68" fmla="*/ 5958178 w 7436960"/>
              <a:gd name="connsiteY68" fmla="*/ 346721 h 1103735"/>
              <a:gd name="connsiteX69" fmla="*/ 5958178 w 7436960"/>
              <a:gd name="connsiteY69" fmla="*/ 519123 h 1103735"/>
              <a:gd name="connsiteX70" fmla="*/ 5707591 w 7436960"/>
              <a:gd name="connsiteY70" fmla="*/ 519123 h 1103735"/>
              <a:gd name="connsiteX71" fmla="*/ 5707591 w 7436960"/>
              <a:gd name="connsiteY71" fmla="*/ 775811 h 1103735"/>
              <a:gd name="connsiteX72" fmla="*/ 5730722 w 7436960"/>
              <a:gd name="connsiteY72" fmla="*/ 879253 h 1103735"/>
              <a:gd name="connsiteX73" fmla="*/ 5825174 w 7436960"/>
              <a:gd name="connsiteY73" fmla="*/ 917564 h 1103735"/>
              <a:gd name="connsiteX74" fmla="*/ 5892640 w 7436960"/>
              <a:gd name="connsiteY74" fmla="*/ 911818 h 1103735"/>
              <a:gd name="connsiteX75" fmla="*/ 5958178 w 7436960"/>
              <a:gd name="connsiteY75" fmla="*/ 894577 h 1103735"/>
              <a:gd name="connsiteX76" fmla="*/ 5987092 w 7436960"/>
              <a:gd name="connsiteY76" fmla="*/ 1055486 h 1103735"/>
              <a:gd name="connsiteX77" fmla="*/ 5902278 w 7436960"/>
              <a:gd name="connsiteY77" fmla="*/ 1082305 h 1103735"/>
              <a:gd name="connsiteX78" fmla="*/ 5788550 w 7436960"/>
              <a:gd name="connsiteY78" fmla="*/ 1093798 h 1103735"/>
              <a:gd name="connsiteX79" fmla="*/ 5647836 w 7436960"/>
              <a:gd name="connsiteY79" fmla="*/ 1070811 h 1103735"/>
              <a:gd name="connsiteX80" fmla="*/ 5559167 w 7436960"/>
              <a:gd name="connsiteY80" fmla="*/ 1007597 h 1103735"/>
              <a:gd name="connsiteX81" fmla="*/ 5510977 w 7436960"/>
              <a:gd name="connsiteY81" fmla="*/ 907987 h 1103735"/>
              <a:gd name="connsiteX82" fmla="*/ 5499411 w 7436960"/>
              <a:gd name="connsiteY82" fmla="*/ 779642 h 1103735"/>
              <a:gd name="connsiteX83" fmla="*/ 5499411 w 7436960"/>
              <a:gd name="connsiteY83" fmla="*/ 164740 h 1103735"/>
              <a:gd name="connsiteX84" fmla="*/ 4657055 w 7436960"/>
              <a:gd name="connsiteY84" fmla="*/ 718344 h 1103735"/>
              <a:gd name="connsiteX85" fmla="*/ 4685969 w 7436960"/>
              <a:gd name="connsiteY85" fmla="*/ 549772 h 1103735"/>
              <a:gd name="connsiteX86" fmla="*/ 4765000 w 7436960"/>
              <a:gd name="connsiteY86" fmla="*/ 427175 h 1103735"/>
              <a:gd name="connsiteX87" fmla="*/ 4876800 w 7436960"/>
              <a:gd name="connsiteY87" fmla="*/ 354383 h 1103735"/>
              <a:gd name="connsiteX88" fmla="*/ 5007876 w 7436960"/>
              <a:gd name="connsiteY88" fmla="*/ 329480 h 1103735"/>
              <a:gd name="connsiteX89" fmla="*/ 5254608 w 7436960"/>
              <a:gd name="connsiteY89" fmla="*/ 425260 h 1103735"/>
              <a:gd name="connsiteX90" fmla="*/ 5345204 w 7436960"/>
              <a:gd name="connsiteY90" fmla="*/ 704935 h 1103735"/>
              <a:gd name="connsiteX91" fmla="*/ 5343277 w 7436960"/>
              <a:gd name="connsiteY91" fmla="*/ 745162 h 1103735"/>
              <a:gd name="connsiteX92" fmla="*/ 5341349 w 7436960"/>
              <a:gd name="connsiteY92" fmla="*/ 783474 h 1103735"/>
              <a:gd name="connsiteX93" fmla="*/ 4869090 w 7436960"/>
              <a:gd name="connsiteY93" fmla="*/ 783474 h 1103735"/>
              <a:gd name="connsiteX94" fmla="*/ 4928845 w 7436960"/>
              <a:gd name="connsiteY94" fmla="*/ 885000 h 1103735"/>
              <a:gd name="connsiteX95" fmla="*/ 5071487 w 7436960"/>
              <a:gd name="connsiteY95" fmla="*/ 923311 h 1103735"/>
              <a:gd name="connsiteX96" fmla="*/ 5183287 w 7436960"/>
              <a:gd name="connsiteY96" fmla="*/ 913733 h 1103735"/>
              <a:gd name="connsiteX97" fmla="*/ 5275811 w 7436960"/>
              <a:gd name="connsiteY97" fmla="*/ 885000 h 1103735"/>
              <a:gd name="connsiteX98" fmla="*/ 5304725 w 7436960"/>
              <a:gd name="connsiteY98" fmla="*/ 1053571 h 1103735"/>
              <a:gd name="connsiteX99" fmla="*/ 5260390 w 7436960"/>
              <a:gd name="connsiteY99" fmla="*/ 1070811 h 1103735"/>
              <a:gd name="connsiteX100" fmla="*/ 5196780 w 7436960"/>
              <a:gd name="connsiteY100" fmla="*/ 1084220 h 1103735"/>
              <a:gd name="connsiteX101" fmla="*/ 5123531 w 7436960"/>
              <a:gd name="connsiteY101" fmla="*/ 1095714 h 1103735"/>
              <a:gd name="connsiteX102" fmla="*/ 5044501 w 7436960"/>
              <a:gd name="connsiteY102" fmla="*/ 1099545 h 1103735"/>
              <a:gd name="connsiteX103" fmla="*/ 4871018 w 7436960"/>
              <a:gd name="connsiteY103" fmla="*/ 1070811 h 1103735"/>
              <a:gd name="connsiteX104" fmla="*/ 4749579 w 7436960"/>
              <a:gd name="connsiteY104" fmla="*/ 992272 h 1103735"/>
              <a:gd name="connsiteX105" fmla="*/ 4678259 w 7436960"/>
              <a:gd name="connsiteY105" fmla="*/ 871590 h 1103735"/>
              <a:gd name="connsiteX106" fmla="*/ 4657055 w 7436960"/>
              <a:gd name="connsiteY106" fmla="*/ 718344 h 1103735"/>
              <a:gd name="connsiteX107" fmla="*/ 5144735 w 7436960"/>
              <a:gd name="connsiteY107" fmla="*/ 639805 h 1103735"/>
              <a:gd name="connsiteX108" fmla="*/ 5135097 w 7436960"/>
              <a:gd name="connsiteY108" fmla="*/ 588084 h 1103735"/>
              <a:gd name="connsiteX109" fmla="*/ 5111966 w 7436960"/>
              <a:gd name="connsiteY109" fmla="*/ 544026 h 1103735"/>
              <a:gd name="connsiteX110" fmla="*/ 5071487 w 7436960"/>
              <a:gd name="connsiteY110" fmla="*/ 511461 h 1103735"/>
              <a:gd name="connsiteX111" fmla="*/ 5011731 w 7436960"/>
              <a:gd name="connsiteY111" fmla="*/ 498052 h 1103735"/>
              <a:gd name="connsiteX112" fmla="*/ 4951976 w 7436960"/>
              <a:gd name="connsiteY112" fmla="*/ 511461 h 1103735"/>
              <a:gd name="connsiteX113" fmla="*/ 4911497 w 7436960"/>
              <a:gd name="connsiteY113" fmla="*/ 542110 h 1103735"/>
              <a:gd name="connsiteX114" fmla="*/ 4884510 w 7436960"/>
              <a:gd name="connsiteY114" fmla="*/ 588084 h 1103735"/>
              <a:gd name="connsiteX115" fmla="*/ 4872945 w 7436960"/>
              <a:gd name="connsiteY115" fmla="*/ 639805 h 1103735"/>
              <a:gd name="connsiteX116" fmla="*/ 5144735 w 7436960"/>
              <a:gd name="connsiteY116" fmla="*/ 639805 h 1103735"/>
              <a:gd name="connsiteX117" fmla="*/ 3866744 w 7436960"/>
              <a:gd name="connsiteY117" fmla="*/ 371623 h 1103735"/>
              <a:gd name="connsiteX118" fmla="*/ 4003603 w 7436960"/>
              <a:gd name="connsiteY118" fmla="*/ 342889 h 1103735"/>
              <a:gd name="connsiteX119" fmla="*/ 4179013 w 7436960"/>
              <a:gd name="connsiteY119" fmla="*/ 329480 h 1103735"/>
              <a:gd name="connsiteX120" fmla="*/ 4333220 w 7436960"/>
              <a:gd name="connsiteY120" fmla="*/ 354383 h 1103735"/>
              <a:gd name="connsiteX121" fmla="*/ 4431527 w 7436960"/>
              <a:gd name="connsiteY121" fmla="*/ 421428 h 1103735"/>
              <a:gd name="connsiteX122" fmla="*/ 4483572 w 7436960"/>
              <a:gd name="connsiteY122" fmla="*/ 526785 h 1103735"/>
              <a:gd name="connsiteX123" fmla="*/ 4498993 w 7436960"/>
              <a:gd name="connsiteY123" fmla="*/ 662792 h 1103735"/>
              <a:gd name="connsiteX124" fmla="*/ 4498993 w 7436960"/>
              <a:gd name="connsiteY124" fmla="*/ 1074642 h 1103735"/>
              <a:gd name="connsiteX125" fmla="*/ 4292741 w 7436960"/>
              <a:gd name="connsiteY125" fmla="*/ 1074642 h 1103735"/>
              <a:gd name="connsiteX126" fmla="*/ 4292741 w 7436960"/>
              <a:gd name="connsiteY126" fmla="*/ 689610 h 1103735"/>
              <a:gd name="connsiteX127" fmla="*/ 4265754 w 7436960"/>
              <a:gd name="connsiteY127" fmla="*/ 547857 h 1103735"/>
              <a:gd name="connsiteX128" fmla="*/ 4167448 w 7436960"/>
              <a:gd name="connsiteY128" fmla="*/ 505714 h 1103735"/>
              <a:gd name="connsiteX129" fmla="*/ 4119258 w 7436960"/>
              <a:gd name="connsiteY129" fmla="*/ 507630 h 1103735"/>
              <a:gd name="connsiteX130" fmla="*/ 4074923 w 7436960"/>
              <a:gd name="connsiteY130" fmla="*/ 511461 h 1103735"/>
              <a:gd name="connsiteX131" fmla="*/ 4074923 w 7436960"/>
              <a:gd name="connsiteY131" fmla="*/ 1074642 h 1103735"/>
              <a:gd name="connsiteX132" fmla="*/ 3866744 w 7436960"/>
              <a:gd name="connsiteY132" fmla="*/ 1074642 h 1103735"/>
              <a:gd name="connsiteX133" fmla="*/ 3866744 w 7436960"/>
              <a:gd name="connsiteY133" fmla="*/ 371623 h 1103735"/>
              <a:gd name="connsiteX134" fmla="*/ 3720247 w 7436960"/>
              <a:gd name="connsiteY134" fmla="*/ 530617 h 1103735"/>
              <a:gd name="connsiteX135" fmla="*/ 3654709 w 7436960"/>
              <a:gd name="connsiteY135" fmla="*/ 517208 h 1103735"/>
              <a:gd name="connsiteX136" fmla="*/ 3573750 w 7436960"/>
              <a:gd name="connsiteY136" fmla="*/ 509545 h 1103735"/>
              <a:gd name="connsiteX137" fmla="*/ 3525560 w 7436960"/>
              <a:gd name="connsiteY137" fmla="*/ 513376 h 1103735"/>
              <a:gd name="connsiteX138" fmla="*/ 3485081 w 7436960"/>
              <a:gd name="connsiteY138" fmla="*/ 521039 h 1103735"/>
              <a:gd name="connsiteX139" fmla="*/ 3485081 w 7436960"/>
              <a:gd name="connsiteY139" fmla="*/ 1078474 h 1103735"/>
              <a:gd name="connsiteX140" fmla="*/ 3276901 w 7436960"/>
              <a:gd name="connsiteY140" fmla="*/ 1078474 h 1103735"/>
              <a:gd name="connsiteX141" fmla="*/ 3276901 w 7436960"/>
              <a:gd name="connsiteY141" fmla="*/ 385032 h 1103735"/>
              <a:gd name="connsiteX142" fmla="*/ 3407977 w 7436960"/>
              <a:gd name="connsiteY142" fmla="*/ 348636 h 1103735"/>
              <a:gd name="connsiteX143" fmla="*/ 3577605 w 7436960"/>
              <a:gd name="connsiteY143" fmla="*/ 331396 h 1103735"/>
              <a:gd name="connsiteX144" fmla="*/ 3618085 w 7436960"/>
              <a:gd name="connsiteY144" fmla="*/ 333312 h 1103735"/>
              <a:gd name="connsiteX145" fmla="*/ 3666275 w 7436960"/>
              <a:gd name="connsiteY145" fmla="*/ 339058 h 1103735"/>
              <a:gd name="connsiteX146" fmla="*/ 3714464 w 7436960"/>
              <a:gd name="connsiteY146" fmla="*/ 346721 h 1103735"/>
              <a:gd name="connsiteX147" fmla="*/ 3754943 w 7436960"/>
              <a:gd name="connsiteY147" fmla="*/ 358214 h 1103735"/>
              <a:gd name="connsiteX148" fmla="*/ 3720247 w 7436960"/>
              <a:gd name="connsiteY148" fmla="*/ 530617 h 1103735"/>
              <a:gd name="connsiteX149" fmla="*/ 2426835 w 7436960"/>
              <a:gd name="connsiteY149" fmla="*/ 718344 h 1103735"/>
              <a:gd name="connsiteX150" fmla="*/ 2455749 w 7436960"/>
              <a:gd name="connsiteY150" fmla="*/ 549772 h 1103735"/>
              <a:gd name="connsiteX151" fmla="*/ 2534780 w 7436960"/>
              <a:gd name="connsiteY151" fmla="*/ 427175 h 1103735"/>
              <a:gd name="connsiteX152" fmla="*/ 2646580 w 7436960"/>
              <a:gd name="connsiteY152" fmla="*/ 354383 h 1103735"/>
              <a:gd name="connsiteX153" fmla="*/ 2777656 w 7436960"/>
              <a:gd name="connsiteY153" fmla="*/ 329480 h 1103735"/>
              <a:gd name="connsiteX154" fmla="*/ 3024387 w 7436960"/>
              <a:gd name="connsiteY154" fmla="*/ 425260 h 1103735"/>
              <a:gd name="connsiteX155" fmla="*/ 3114984 w 7436960"/>
              <a:gd name="connsiteY155" fmla="*/ 703019 h 1103735"/>
              <a:gd name="connsiteX156" fmla="*/ 3113056 w 7436960"/>
              <a:gd name="connsiteY156" fmla="*/ 743246 h 1103735"/>
              <a:gd name="connsiteX157" fmla="*/ 3111129 w 7436960"/>
              <a:gd name="connsiteY157" fmla="*/ 781558 h 1103735"/>
              <a:gd name="connsiteX158" fmla="*/ 2638870 w 7436960"/>
              <a:gd name="connsiteY158" fmla="*/ 781558 h 1103735"/>
              <a:gd name="connsiteX159" fmla="*/ 2698625 w 7436960"/>
              <a:gd name="connsiteY159" fmla="*/ 883084 h 1103735"/>
              <a:gd name="connsiteX160" fmla="*/ 2841266 w 7436960"/>
              <a:gd name="connsiteY160" fmla="*/ 921396 h 1103735"/>
              <a:gd name="connsiteX161" fmla="*/ 2953067 w 7436960"/>
              <a:gd name="connsiteY161" fmla="*/ 911818 h 1103735"/>
              <a:gd name="connsiteX162" fmla="*/ 3043663 w 7436960"/>
              <a:gd name="connsiteY162" fmla="*/ 885000 h 1103735"/>
              <a:gd name="connsiteX163" fmla="*/ 3072577 w 7436960"/>
              <a:gd name="connsiteY163" fmla="*/ 1053571 h 1103735"/>
              <a:gd name="connsiteX164" fmla="*/ 3028242 w 7436960"/>
              <a:gd name="connsiteY164" fmla="*/ 1070811 h 1103735"/>
              <a:gd name="connsiteX165" fmla="*/ 2964632 w 7436960"/>
              <a:gd name="connsiteY165" fmla="*/ 1084220 h 1103735"/>
              <a:gd name="connsiteX166" fmla="*/ 2891384 w 7436960"/>
              <a:gd name="connsiteY166" fmla="*/ 1095714 h 1103735"/>
              <a:gd name="connsiteX167" fmla="*/ 2812352 w 7436960"/>
              <a:gd name="connsiteY167" fmla="*/ 1099545 h 1103735"/>
              <a:gd name="connsiteX168" fmla="*/ 2638870 w 7436960"/>
              <a:gd name="connsiteY168" fmla="*/ 1070811 h 1103735"/>
              <a:gd name="connsiteX169" fmla="*/ 2517431 w 7436960"/>
              <a:gd name="connsiteY169" fmla="*/ 992272 h 1103735"/>
              <a:gd name="connsiteX170" fmla="*/ 2446111 w 7436960"/>
              <a:gd name="connsiteY170" fmla="*/ 871590 h 1103735"/>
              <a:gd name="connsiteX171" fmla="*/ 2426835 w 7436960"/>
              <a:gd name="connsiteY171" fmla="*/ 718344 h 1103735"/>
              <a:gd name="connsiteX172" fmla="*/ 2916442 w 7436960"/>
              <a:gd name="connsiteY172" fmla="*/ 639805 h 1103735"/>
              <a:gd name="connsiteX173" fmla="*/ 2906804 w 7436960"/>
              <a:gd name="connsiteY173" fmla="*/ 588084 h 1103735"/>
              <a:gd name="connsiteX174" fmla="*/ 2883673 w 7436960"/>
              <a:gd name="connsiteY174" fmla="*/ 544026 h 1103735"/>
              <a:gd name="connsiteX175" fmla="*/ 2843194 w 7436960"/>
              <a:gd name="connsiteY175" fmla="*/ 511461 h 1103735"/>
              <a:gd name="connsiteX176" fmla="*/ 2783438 w 7436960"/>
              <a:gd name="connsiteY176" fmla="*/ 498052 h 1103735"/>
              <a:gd name="connsiteX177" fmla="*/ 2723683 w 7436960"/>
              <a:gd name="connsiteY177" fmla="*/ 511461 h 1103735"/>
              <a:gd name="connsiteX178" fmla="*/ 2681276 w 7436960"/>
              <a:gd name="connsiteY178" fmla="*/ 542110 h 1103735"/>
              <a:gd name="connsiteX179" fmla="*/ 2654290 w 7436960"/>
              <a:gd name="connsiteY179" fmla="*/ 588084 h 1103735"/>
              <a:gd name="connsiteX180" fmla="*/ 2642725 w 7436960"/>
              <a:gd name="connsiteY180" fmla="*/ 639805 h 1103735"/>
              <a:gd name="connsiteX181" fmla="*/ 2916442 w 7436960"/>
              <a:gd name="connsiteY181" fmla="*/ 639805 h 1103735"/>
              <a:gd name="connsiteX182" fmla="*/ 2089507 w 7436960"/>
              <a:gd name="connsiteY182" fmla="*/ 706850 h 1103735"/>
              <a:gd name="connsiteX183" fmla="*/ 1941082 w 7436960"/>
              <a:gd name="connsiteY183" fmla="*/ 507630 h 1103735"/>
              <a:gd name="connsiteX184" fmla="*/ 1877472 w 7436960"/>
              <a:gd name="connsiteY184" fmla="*/ 515292 h 1103735"/>
              <a:gd name="connsiteX185" fmla="*/ 1827354 w 7436960"/>
              <a:gd name="connsiteY185" fmla="*/ 536363 h 1103735"/>
              <a:gd name="connsiteX186" fmla="*/ 1827354 w 7436960"/>
              <a:gd name="connsiteY186" fmla="*/ 911818 h 1103735"/>
              <a:gd name="connsiteX187" fmla="*/ 1865906 w 7436960"/>
              <a:gd name="connsiteY187" fmla="*/ 917564 h 1103735"/>
              <a:gd name="connsiteX188" fmla="*/ 1917951 w 7436960"/>
              <a:gd name="connsiteY188" fmla="*/ 919480 h 1103735"/>
              <a:gd name="connsiteX189" fmla="*/ 2047099 w 7436960"/>
              <a:gd name="connsiteY189" fmla="*/ 862013 h 1103735"/>
              <a:gd name="connsiteX190" fmla="*/ 2089507 w 7436960"/>
              <a:gd name="connsiteY190" fmla="*/ 706850 h 1103735"/>
              <a:gd name="connsiteX191" fmla="*/ 2301541 w 7436960"/>
              <a:gd name="connsiteY191" fmla="*/ 714513 h 1103735"/>
              <a:gd name="connsiteX192" fmla="*/ 2274555 w 7436960"/>
              <a:gd name="connsiteY192" fmla="*/ 873506 h 1103735"/>
              <a:gd name="connsiteX193" fmla="*/ 2201307 w 7436960"/>
              <a:gd name="connsiteY193" fmla="*/ 994188 h 1103735"/>
              <a:gd name="connsiteX194" fmla="*/ 2081796 w 7436960"/>
              <a:gd name="connsiteY194" fmla="*/ 1072727 h 1103735"/>
              <a:gd name="connsiteX195" fmla="*/ 1919879 w 7436960"/>
              <a:gd name="connsiteY195" fmla="*/ 1099545 h 1103735"/>
              <a:gd name="connsiteX196" fmla="*/ 1840847 w 7436960"/>
              <a:gd name="connsiteY196" fmla="*/ 1095714 h 1103735"/>
              <a:gd name="connsiteX197" fmla="*/ 1759889 w 7436960"/>
              <a:gd name="connsiteY197" fmla="*/ 1088051 h 1103735"/>
              <a:gd name="connsiteX198" fmla="*/ 1684713 w 7436960"/>
              <a:gd name="connsiteY198" fmla="*/ 1074642 h 1103735"/>
              <a:gd name="connsiteX199" fmla="*/ 1621102 w 7436960"/>
              <a:gd name="connsiteY199" fmla="*/ 1057402 h 1103735"/>
              <a:gd name="connsiteX200" fmla="*/ 1621102 w 7436960"/>
              <a:gd name="connsiteY200" fmla="*/ 32565 h 1103735"/>
              <a:gd name="connsiteX201" fmla="*/ 1829282 w 7436960"/>
              <a:gd name="connsiteY201" fmla="*/ 0 h 1103735"/>
              <a:gd name="connsiteX202" fmla="*/ 1829282 w 7436960"/>
              <a:gd name="connsiteY202" fmla="*/ 363961 h 1103735"/>
              <a:gd name="connsiteX203" fmla="*/ 1902530 w 7436960"/>
              <a:gd name="connsiteY203" fmla="*/ 340974 h 1103735"/>
              <a:gd name="connsiteX204" fmla="*/ 1983489 w 7436960"/>
              <a:gd name="connsiteY204" fmla="*/ 333312 h 1103735"/>
              <a:gd name="connsiteX205" fmla="*/ 2122276 w 7436960"/>
              <a:gd name="connsiteY205" fmla="*/ 362045 h 1103735"/>
              <a:gd name="connsiteX206" fmla="*/ 2222510 w 7436960"/>
              <a:gd name="connsiteY206" fmla="*/ 438669 h 1103735"/>
              <a:gd name="connsiteX207" fmla="*/ 2284193 w 7436960"/>
              <a:gd name="connsiteY207" fmla="*/ 559350 h 1103735"/>
              <a:gd name="connsiteX208" fmla="*/ 2301541 w 7436960"/>
              <a:gd name="connsiteY208" fmla="*/ 714513 h 1103735"/>
              <a:gd name="connsiteX209" fmla="*/ 1422561 w 7436960"/>
              <a:gd name="connsiteY209" fmla="*/ 1051655 h 1103735"/>
              <a:gd name="connsiteX210" fmla="*/ 1285702 w 7436960"/>
              <a:gd name="connsiteY210" fmla="*/ 1078474 h 1103735"/>
              <a:gd name="connsiteX211" fmla="*/ 1110291 w 7436960"/>
              <a:gd name="connsiteY211" fmla="*/ 1091883 h 1103735"/>
              <a:gd name="connsiteX212" fmla="*/ 954157 w 7436960"/>
              <a:gd name="connsiteY212" fmla="*/ 1066980 h 1103735"/>
              <a:gd name="connsiteX213" fmla="*/ 855850 w 7436960"/>
              <a:gd name="connsiteY213" fmla="*/ 998019 h 1103735"/>
              <a:gd name="connsiteX214" fmla="*/ 803805 w 7436960"/>
              <a:gd name="connsiteY214" fmla="*/ 888831 h 1103735"/>
              <a:gd name="connsiteX215" fmla="*/ 788384 w 7436960"/>
              <a:gd name="connsiteY215" fmla="*/ 750909 h 1103735"/>
              <a:gd name="connsiteX216" fmla="*/ 788384 w 7436960"/>
              <a:gd name="connsiteY216" fmla="*/ 346721 h 1103735"/>
              <a:gd name="connsiteX217" fmla="*/ 996563 w 7436960"/>
              <a:gd name="connsiteY217" fmla="*/ 346721 h 1103735"/>
              <a:gd name="connsiteX218" fmla="*/ 996563 w 7436960"/>
              <a:gd name="connsiteY218" fmla="*/ 727922 h 1103735"/>
              <a:gd name="connsiteX219" fmla="*/ 1023550 w 7436960"/>
              <a:gd name="connsiteY219" fmla="*/ 871590 h 1103735"/>
              <a:gd name="connsiteX220" fmla="*/ 1121857 w 7436960"/>
              <a:gd name="connsiteY220" fmla="*/ 915649 h 1103735"/>
              <a:gd name="connsiteX221" fmla="*/ 1170046 w 7436960"/>
              <a:gd name="connsiteY221" fmla="*/ 913733 h 1103735"/>
              <a:gd name="connsiteX222" fmla="*/ 1214381 w 7436960"/>
              <a:gd name="connsiteY222" fmla="*/ 907987 h 1103735"/>
              <a:gd name="connsiteX223" fmla="*/ 1214381 w 7436960"/>
              <a:gd name="connsiteY223" fmla="*/ 346721 h 1103735"/>
              <a:gd name="connsiteX224" fmla="*/ 1422561 w 7436960"/>
              <a:gd name="connsiteY224" fmla="*/ 346721 h 1103735"/>
              <a:gd name="connsiteX225" fmla="*/ 1422561 w 7436960"/>
              <a:gd name="connsiteY225" fmla="*/ 1051655 h 1103735"/>
              <a:gd name="connsiteX226" fmla="*/ 208180 w 7436960"/>
              <a:gd name="connsiteY226" fmla="*/ 611071 h 1103735"/>
              <a:gd name="connsiteX227" fmla="*/ 271790 w 7436960"/>
              <a:gd name="connsiteY227" fmla="*/ 542110 h 1103735"/>
              <a:gd name="connsiteX228" fmla="*/ 335401 w 7436960"/>
              <a:gd name="connsiteY228" fmla="*/ 471233 h 1103735"/>
              <a:gd name="connsiteX229" fmla="*/ 393228 w 7436960"/>
              <a:gd name="connsiteY229" fmla="*/ 404188 h 1103735"/>
              <a:gd name="connsiteX230" fmla="*/ 441418 w 7436960"/>
              <a:gd name="connsiteY230" fmla="*/ 348636 h 1103735"/>
              <a:gd name="connsiteX231" fmla="*/ 688149 w 7436960"/>
              <a:gd name="connsiteY231" fmla="*/ 348636 h 1103735"/>
              <a:gd name="connsiteX232" fmla="*/ 543580 w 7436960"/>
              <a:gd name="connsiteY232" fmla="*/ 511461 h 1103735"/>
              <a:gd name="connsiteX233" fmla="*/ 389373 w 7436960"/>
              <a:gd name="connsiteY233" fmla="*/ 670454 h 1103735"/>
              <a:gd name="connsiteX234" fmla="*/ 476114 w 7436960"/>
              <a:gd name="connsiteY234" fmla="*/ 760487 h 1103735"/>
              <a:gd name="connsiteX235" fmla="*/ 562856 w 7436960"/>
              <a:gd name="connsiteY235" fmla="*/ 867759 h 1103735"/>
              <a:gd name="connsiteX236" fmla="*/ 639959 w 7436960"/>
              <a:gd name="connsiteY236" fmla="*/ 978863 h 1103735"/>
              <a:gd name="connsiteX237" fmla="*/ 697787 w 7436960"/>
              <a:gd name="connsiteY237" fmla="*/ 1080389 h 1103735"/>
              <a:gd name="connsiteX238" fmla="*/ 458766 w 7436960"/>
              <a:gd name="connsiteY238" fmla="*/ 1080389 h 1103735"/>
              <a:gd name="connsiteX239" fmla="*/ 406721 w 7436960"/>
              <a:gd name="connsiteY239" fmla="*/ 1001850 h 1103735"/>
              <a:gd name="connsiteX240" fmla="*/ 346966 w 7436960"/>
              <a:gd name="connsiteY240" fmla="*/ 913733 h 1103735"/>
              <a:gd name="connsiteX241" fmla="*/ 277573 w 7436960"/>
              <a:gd name="connsiteY241" fmla="*/ 829448 h 1103735"/>
              <a:gd name="connsiteX242" fmla="*/ 208180 w 7436960"/>
              <a:gd name="connsiteY242" fmla="*/ 762402 h 1103735"/>
              <a:gd name="connsiteX243" fmla="*/ 208180 w 7436960"/>
              <a:gd name="connsiteY243" fmla="*/ 1082305 h 1103735"/>
              <a:gd name="connsiteX244" fmla="*/ 0 w 7436960"/>
              <a:gd name="connsiteY244" fmla="*/ 1082305 h 1103735"/>
              <a:gd name="connsiteX245" fmla="*/ 0 w 7436960"/>
              <a:gd name="connsiteY245" fmla="*/ 32565 h 1103735"/>
              <a:gd name="connsiteX246" fmla="*/ 208180 w 7436960"/>
              <a:gd name="connsiteY246" fmla="*/ 0 h 1103735"/>
              <a:gd name="connsiteX247" fmla="*/ 208180 w 7436960"/>
              <a:gd name="connsiteY247" fmla="*/ 611071 h 110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36960" h="1103735">
                <a:moveTo>
                  <a:pt x="7126297" y="929058"/>
                </a:moveTo>
                <a:cubicBezTo>
                  <a:pt x="7153283" y="930974"/>
                  <a:pt x="7182197" y="927142"/>
                  <a:pt x="7207255" y="917564"/>
                </a:cubicBezTo>
                <a:cubicBezTo>
                  <a:pt x="7222676" y="909902"/>
                  <a:pt x="7232314" y="892662"/>
                  <a:pt x="7230386" y="875422"/>
                </a:cubicBezTo>
                <a:cubicBezTo>
                  <a:pt x="7228459" y="856266"/>
                  <a:pt x="7216893" y="839026"/>
                  <a:pt x="7199545" y="833279"/>
                </a:cubicBezTo>
                <a:cubicBezTo>
                  <a:pt x="7170631" y="816039"/>
                  <a:pt x="7137862" y="800714"/>
                  <a:pt x="7105093" y="791136"/>
                </a:cubicBezTo>
                <a:cubicBezTo>
                  <a:pt x="7072324" y="779642"/>
                  <a:pt x="7043410" y="766233"/>
                  <a:pt x="7016424" y="752824"/>
                </a:cubicBezTo>
                <a:cubicBezTo>
                  <a:pt x="6991366" y="741331"/>
                  <a:pt x="6970162" y="726006"/>
                  <a:pt x="6948958" y="706850"/>
                </a:cubicBezTo>
                <a:cubicBezTo>
                  <a:pt x="6929682" y="687694"/>
                  <a:pt x="6916189" y="666623"/>
                  <a:pt x="6906551" y="641720"/>
                </a:cubicBezTo>
                <a:cubicBezTo>
                  <a:pt x="6894986" y="612987"/>
                  <a:pt x="6891131" y="582337"/>
                  <a:pt x="6891131" y="551688"/>
                </a:cubicBezTo>
                <a:cubicBezTo>
                  <a:pt x="6889203" y="488474"/>
                  <a:pt x="6918117" y="427175"/>
                  <a:pt x="6968234" y="388863"/>
                </a:cubicBezTo>
                <a:cubicBezTo>
                  <a:pt x="7020279" y="348636"/>
                  <a:pt x="7089672" y="329480"/>
                  <a:pt x="7178341" y="329480"/>
                </a:cubicBezTo>
                <a:cubicBezTo>
                  <a:pt x="7220749" y="329480"/>
                  <a:pt x="7265083" y="333312"/>
                  <a:pt x="7307490" y="342889"/>
                </a:cubicBezTo>
                <a:cubicBezTo>
                  <a:pt x="7340259" y="348636"/>
                  <a:pt x="7373028" y="356298"/>
                  <a:pt x="7405797" y="367792"/>
                </a:cubicBezTo>
                <a:lnTo>
                  <a:pt x="7369173" y="530617"/>
                </a:lnTo>
                <a:cubicBezTo>
                  <a:pt x="7342186" y="521039"/>
                  <a:pt x="7317128" y="515292"/>
                  <a:pt x="7290142" y="507630"/>
                </a:cubicBezTo>
                <a:cubicBezTo>
                  <a:pt x="7259300" y="499967"/>
                  <a:pt x="7226531" y="498052"/>
                  <a:pt x="7195690" y="498052"/>
                </a:cubicBezTo>
                <a:cubicBezTo>
                  <a:pt x="7130152" y="498052"/>
                  <a:pt x="7097383" y="515292"/>
                  <a:pt x="7097383" y="551688"/>
                </a:cubicBezTo>
                <a:cubicBezTo>
                  <a:pt x="7097383" y="559350"/>
                  <a:pt x="7099310" y="567013"/>
                  <a:pt x="7101238" y="574675"/>
                </a:cubicBezTo>
                <a:cubicBezTo>
                  <a:pt x="7105093" y="582337"/>
                  <a:pt x="7110876" y="588084"/>
                  <a:pt x="7118586" y="593831"/>
                </a:cubicBezTo>
                <a:cubicBezTo>
                  <a:pt x="7126297" y="599578"/>
                  <a:pt x="7137862" y="605324"/>
                  <a:pt x="7151355" y="612987"/>
                </a:cubicBezTo>
                <a:cubicBezTo>
                  <a:pt x="7164849" y="620649"/>
                  <a:pt x="7184124" y="628311"/>
                  <a:pt x="7207255" y="635974"/>
                </a:cubicBezTo>
                <a:cubicBezTo>
                  <a:pt x="7245807" y="649383"/>
                  <a:pt x="7284359" y="666623"/>
                  <a:pt x="7319056" y="685779"/>
                </a:cubicBezTo>
                <a:cubicBezTo>
                  <a:pt x="7346042" y="699188"/>
                  <a:pt x="7369173" y="716428"/>
                  <a:pt x="7388448" y="739415"/>
                </a:cubicBezTo>
                <a:cubicBezTo>
                  <a:pt x="7405797" y="756655"/>
                  <a:pt x="7417362" y="777727"/>
                  <a:pt x="7425073" y="802629"/>
                </a:cubicBezTo>
                <a:cubicBezTo>
                  <a:pt x="7432783" y="829448"/>
                  <a:pt x="7436638" y="856266"/>
                  <a:pt x="7436638" y="883084"/>
                </a:cubicBezTo>
                <a:cubicBezTo>
                  <a:pt x="7440494" y="948214"/>
                  <a:pt x="7409652" y="1011428"/>
                  <a:pt x="7353752" y="1047824"/>
                </a:cubicBezTo>
                <a:cubicBezTo>
                  <a:pt x="7299780" y="1084220"/>
                  <a:pt x="7222676" y="1103376"/>
                  <a:pt x="7122441" y="1103376"/>
                </a:cubicBezTo>
                <a:cubicBezTo>
                  <a:pt x="7066541" y="1105292"/>
                  <a:pt x="7012569" y="1099545"/>
                  <a:pt x="6958596" y="1086136"/>
                </a:cubicBezTo>
                <a:cubicBezTo>
                  <a:pt x="6927755" y="1078474"/>
                  <a:pt x="6898841" y="1068896"/>
                  <a:pt x="6869927" y="1059318"/>
                </a:cubicBezTo>
                <a:lnTo>
                  <a:pt x="6904624" y="890746"/>
                </a:lnTo>
                <a:cubicBezTo>
                  <a:pt x="6939320" y="904155"/>
                  <a:pt x="6975944" y="915649"/>
                  <a:pt x="7012569" y="923311"/>
                </a:cubicBezTo>
                <a:cubicBezTo>
                  <a:pt x="7051120" y="925227"/>
                  <a:pt x="7087745" y="929058"/>
                  <a:pt x="7126297" y="929058"/>
                </a:cubicBezTo>
                <a:moveTo>
                  <a:pt x="6064195" y="718344"/>
                </a:moveTo>
                <a:cubicBezTo>
                  <a:pt x="6062267" y="660876"/>
                  <a:pt x="6073833" y="603409"/>
                  <a:pt x="6093109" y="549772"/>
                </a:cubicBezTo>
                <a:cubicBezTo>
                  <a:pt x="6110457" y="503798"/>
                  <a:pt x="6137443" y="463571"/>
                  <a:pt x="6172140" y="427175"/>
                </a:cubicBezTo>
                <a:cubicBezTo>
                  <a:pt x="6204909" y="394610"/>
                  <a:pt x="6241533" y="369708"/>
                  <a:pt x="6283940" y="354383"/>
                </a:cubicBezTo>
                <a:cubicBezTo>
                  <a:pt x="6326347" y="337143"/>
                  <a:pt x="6370682" y="329480"/>
                  <a:pt x="6415016" y="329480"/>
                </a:cubicBezTo>
                <a:cubicBezTo>
                  <a:pt x="6519106" y="329480"/>
                  <a:pt x="6601992" y="362045"/>
                  <a:pt x="6661748" y="425260"/>
                </a:cubicBezTo>
                <a:cubicBezTo>
                  <a:pt x="6721503" y="488474"/>
                  <a:pt x="6752344" y="582337"/>
                  <a:pt x="6752344" y="704935"/>
                </a:cubicBezTo>
                <a:cubicBezTo>
                  <a:pt x="6752344" y="716428"/>
                  <a:pt x="6752344" y="729837"/>
                  <a:pt x="6750417" y="745162"/>
                </a:cubicBezTo>
                <a:cubicBezTo>
                  <a:pt x="6750417" y="760487"/>
                  <a:pt x="6748489" y="771980"/>
                  <a:pt x="6748489" y="783474"/>
                </a:cubicBezTo>
                <a:lnTo>
                  <a:pt x="6278158" y="783474"/>
                </a:lnTo>
                <a:cubicBezTo>
                  <a:pt x="6282012" y="823701"/>
                  <a:pt x="6303216" y="862013"/>
                  <a:pt x="6337912" y="885000"/>
                </a:cubicBezTo>
                <a:cubicBezTo>
                  <a:pt x="6380320" y="911818"/>
                  <a:pt x="6430437" y="925227"/>
                  <a:pt x="6480554" y="923311"/>
                </a:cubicBezTo>
                <a:cubicBezTo>
                  <a:pt x="6517179" y="923311"/>
                  <a:pt x="6555730" y="919480"/>
                  <a:pt x="6592354" y="913733"/>
                </a:cubicBezTo>
                <a:cubicBezTo>
                  <a:pt x="6623196" y="907987"/>
                  <a:pt x="6654037" y="898409"/>
                  <a:pt x="6682951" y="885000"/>
                </a:cubicBezTo>
                <a:lnTo>
                  <a:pt x="6711865" y="1053571"/>
                </a:lnTo>
                <a:cubicBezTo>
                  <a:pt x="6698372" y="1061233"/>
                  <a:pt x="6682951" y="1065064"/>
                  <a:pt x="6667530" y="1070811"/>
                </a:cubicBezTo>
                <a:cubicBezTo>
                  <a:pt x="6646327" y="1076558"/>
                  <a:pt x="6625124" y="1082305"/>
                  <a:pt x="6603920" y="1084220"/>
                </a:cubicBezTo>
                <a:cubicBezTo>
                  <a:pt x="6580789" y="1088051"/>
                  <a:pt x="6557658" y="1091883"/>
                  <a:pt x="6530671" y="1095714"/>
                </a:cubicBezTo>
                <a:cubicBezTo>
                  <a:pt x="6505613" y="1097629"/>
                  <a:pt x="6478627" y="1099545"/>
                  <a:pt x="6451641" y="1099545"/>
                </a:cubicBezTo>
                <a:cubicBezTo>
                  <a:pt x="6391885" y="1101460"/>
                  <a:pt x="6334058" y="1091883"/>
                  <a:pt x="6278158" y="1070811"/>
                </a:cubicBezTo>
                <a:cubicBezTo>
                  <a:pt x="6231895" y="1053571"/>
                  <a:pt x="6191416" y="1026753"/>
                  <a:pt x="6156719" y="992272"/>
                </a:cubicBezTo>
                <a:cubicBezTo>
                  <a:pt x="6123951" y="957792"/>
                  <a:pt x="6100819" y="915649"/>
                  <a:pt x="6085399" y="871590"/>
                </a:cubicBezTo>
                <a:cubicBezTo>
                  <a:pt x="6071905" y="819870"/>
                  <a:pt x="6064195" y="768149"/>
                  <a:pt x="6064195" y="718344"/>
                </a:cubicBezTo>
                <a:moveTo>
                  <a:pt x="6551875" y="639805"/>
                </a:moveTo>
                <a:cubicBezTo>
                  <a:pt x="6551875" y="622565"/>
                  <a:pt x="6548020" y="605324"/>
                  <a:pt x="6542237" y="588084"/>
                </a:cubicBezTo>
                <a:cubicBezTo>
                  <a:pt x="6538382" y="570844"/>
                  <a:pt x="6528744" y="557435"/>
                  <a:pt x="6519106" y="544026"/>
                </a:cubicBezTo>
                <a:cubicBezTo>
                  <a:pt x="6507541" y="530617"/>
                  <a:pt x="6494047" y="519123"/>
                  <a:pt x="6478627" y="511461"/>
                </a:cubicBezTo>
                <a:cubicBezTo>
                  <a:pt x="6459351" y="501883"/>
                  <a:pt x="6440075" y="498052"/>
                  <a:pt x="6418871" y="498052"/>
                </a:cubicBezTo>
                <a:cubicBezTo>
                  <a:pt x="6397668" y="498052"/>
                  <a:pt x="6378392" y="501883"/>
                  <a:pt x="6359116" y="511461"/>
                </a:cubicBezTo>
                <a:cubicBezTo>
                  <a:pt x="6343696" y="519123"/>
                  <a:pt x="6328274" y="528701"/>
                  <a:pt x="6316709" y="542110"/>
                </a:cubicBezTo>
                <a:cubicBezTo>
                  <a:pt x="6305144" y="555519"/>
                  <a:pt x="6295506" y="570844"/>
                  <a:pt x="6289723" y="588084"/>
                </a:cubicBezTo>
                <a:cubicBezTo>
                  <a:pt x="6283940" y="605324"/>
                  <a:pt x="6280085" y="622565"/>
                  <a:pt x="6278158" y="639805"/>
                </a:cubicBezTo>
                <a:lnTo>
                  <a:pt x="6551875" y="639805"/>
                </a:lnTo>
                <a:moveTo>
                  <a:pt x="5499411" y="164740"/>
                </a:moveTo>
                <a:lnTo>
                  <a:pt x="5707591" y="132175"/>
                </a:lnTo>
                <a:lnTo>
                  <a:pt x="5707591" y="346721"/>
                </a:lnTo>
                <a:lnTo>
                  <a:pt x="5958178" y="346721"/>
                </a:lnTo>
                <a:lnTo>
                  <a:pt x="5958178" y="519123"/>
                </a:lnTo>
                <a:lnTo>
                  <a:pt x="5707591" y="519123"/>
                </a:lnTo>
                <a:lnTo>
                  <a:pt x="5707591" y="775811"/>
                </a:lnTo>
                <a:cubicBezTo>
                  <a:pt x="5705663" y="812207"/>
                  <a:pt x="5713374" y="848603"/>
                  <a:pt x="5730722" y="879253"/>
                </a:cubicBezTo>
                <a:cubicBezTo>
                  <a:pt x="5746143" y="904155"/>
                  <a:pt x="5776985" y="917564"/>
                  <a:pt x="5825174" y="917564"/>
                </a:cubicBezTo>
                <a:cubicBezTo>
                  <a:pt x="5848305" y="917564"/>
                  <a:pt x="5871436" y="915649"/>
                  <a:pt x="5892640" y="911818"/>
                </a:cubicBezTo>
                <a:cubicBezTo>
                  <a:pt x="5915771" y="907987"/>
                  <a:pt x="5936974" y="902240"/>
                  <a:pt x="5958178" y="894577"/>
                </a:cubicBezTo>
                <a:lnTo>
                  <a:pt x="5987092" y="1055486"/>
                </a:lnTo>
                <a:cubicBezTo>
                  <a:pt x="5960105" y="1066980"/>
                  <a:pt x="5931192" y="1074642"/>
                  <a:pt x="5902278" y="1082305"/>
                </a:cubicBezTo>
                <a:cubicBezTo>
                  <a:pt x="5865653" y="1089967"/>
                  <a:pt x="5827101" y="1093798"/>
                  <a:pt x="5788550" y="1093798"/>
                </a:cubicBezTo>
                <a:cubicBezTo>
                  <a:pt x="5740360" y="1095714"/>
                  <a:pt x="5692170" y="1088051"/>
                  <a:pt x="5647836" y="1070811"/>
                </a:cubicBezTo>
                <a:cubicBezTo>
                  <a:pt x="5613139" y="1057402"/>
                  <a:pt x="5582298" y="1034415"/>
                  <a:pt x="5559167" y="1007597"/>
                </a:cubicBezTo>
                <a:cubicBezTo>
                  <a:pt x="5536036" y="978863"/>
                  <a:pt x="5520615" y="944383"/>
                  <a:pt x="5510977" y="907987"/>
                </a:cubicBezTo>
                <a:cubicBezTo>
                  <a:pt x="5501339" y="865844"/>
                  <a:pt x="5497484" y="821785"/>
                  <a:pt x="5499411" y="779642"/>
                </a:cubicBezTo>
                <a:lnTo>
                  <a:pt x="5499411" y="164740"/>
                </a:lnTo>
                <a:moveTo>
                  <a:pt x="4657055" y="718344"/>
                </a:moveTo>
                <a:cubicBezTo>
                  <a:pt x="4655128" y="660876"/>
                  <a:pt x="4666693" y="603409"/>
                  <a:pt x="4685969" y="549772"/>
                </a:cubicBezTo>
                <a:cubicBezTo>
                  <a:pt x="4703317" y="503798"/>
                  <a:pt x="4730303" y="463571"/>
                  <a:pt x="4765000" y="427175"/>
                </a:cubicBezTo>
                <a:cubicBezTo>
                  <a:pt x="4797769" y="394610"/>
                  <a:pt x="4834393" y="369708"/>
                  <a:pt x="4876800" y="354383"/>
                </a:cubicBezTo>
                <a:cubicBezTo>
                  <a:pt x="4919207" y="337143"/>
                  <a:pt x="4963542" y="329480"/>
                  <a:pt x="5007876" y="329480"/>
                </a:cubicBezTo>
                <a:cubicBezTo>
                  <a:pt x="5111966" y="329480"/>
                  <a:pt x="5194852" y="362045"/>
                  <a:pt x="5254608" y="425260"/>
                </a:cubicBezTo>
                <a:cubicBezTo>
                  <a:pt x="5314363" y="488474"/>
                  <a:pt x="5345204" y="582337"/>
                  <a:pt x="5345204" y="704935"/>
                </a:cubicBezTo>
                <a:cubicBezTo>
                  <a:pt x="5345204" y="716428"/>
                  <a:pt x="5345204" y="729837"/>
                  <a:pt x="5343277" y="745162"/>
                </a:cubicBezTo>
                <a:cubicBezTo>
                  <a:pt x="5341349" y="760487"/>
                  <a:pt x="5341349" y="771980"/>
                  <a:pt x="5341349" y="783474"/>
                </a:cubicBezTo>
                <a:lnTo>
                  <a:pt x="4869090" y="783474"/>
                </a:lnTo>
                <a:cubicBezTo>
                  <a:pt x="4872945" y="823701"/>
                  <a:pt x="4894148" y="862013"/>
                  <a:pt x="4928845" y="885000"/>
                </a:cubicBezTo>
                <a:cubicBezTo>
                  <a:pt x="4971252" y="911818"/>
                  <a:pt x="5021369" y="925227"/>
                  <a:pt x="5071487" y="923311"/>
                </a:cubicBezTo>
                <a:cubicBezTo>
                  <a:pt x="5108111" y="923311"/>
                  <a:pt x="5146663" y="919480"/>
                  <a:pt x="5183287" y="913733"/>
                </a:cubicBezTo>
                <a:cubicBezTo>
                  <a:pt x="5214128" y="907987"/>
                  <a:pt x="5244970" y="898409"/>
                  <a:pt x="5275811" y="885000"/>
                </a:cubicBezTo>
                <a:lnTo>
                  <a:pt x="5304725" y="1053571"/>
                </a:lnTo>
                <a:cubicBezTo>
                  <a:pt x="5291232" y="1061233"/>
                  <a:pt x="5275811" y="1065064"/>
                  <a:pt x="5260390" y="1070811"/>
                </a:cubicBezTo>
                <a:cubicBezTo>
                  <a:pt x="5239187" y="1076558"/>
                  <a:pt x="5217984" y="1082305"/>
                  <a:pt x="5196780" y="1084220"/>
                </a:cubicBezTo>
                <a:cubicBezTo>
                  <a:pt x="5173649" y="1088051"/>
                  <a:pt x="5150518" y="1091883"/>
                  <a:pt x="5123531" y="1095714"/>
                </a:cubicBezTo>
                <a:cubicBezTo>
                  <a:pt x="5098473" y="1097629"/>
                  <a:pt x="5071487" y="1099545"/>
                  <a:pt x="5044501" y="1099545"/>
                </a:cubicBezTo>
                <a:cubicBezTo>
                  <a:pt x="4984745" y="1101460"/>
                  <a:pt x="4926918" y="1091883"/>
                  <a:pt x="4871018" y="1070811"/>
                </a:cubicBezTo>
                <a:cubicBezTo>
                  <a:pt x="4824755" y="1053571"/>
                  <a:pt x="4784276" y="1026753"/>
                  <a:pt x="4749579" y="992272"/>
                </a:cubicBezTo>
                <a:cubicBezTo>
                  <a:pt x="4716811" y="957792"/>
                  <a:pt x="4693679" y="915649"/>
                  <a:pt x="4678259" y="871590"/>
                </a:cubicBezTo>
                <a:cubicBezTo>
                  <a:pt x="4662838" y="819870"/>
                  <a:pt x="4655128" y="768149"/>
                  <a:pt x="4657055" y="718344"/>
                </a:cubicBezTo>
                <a:moveTo>
                  <a:pt x="5144735" y="639805"/>
                </a:moveTo>
                <a:cubicBezTo>
                  <a:pt x="5144735" y="622565"/>
                  <a:pt x="5140880" y="605324"/>
                  <a:pt x="5135097" y="588084"/>
                </a:cubicBezTo>
                <a:cubicBezTo>
                  <a:pt x="5131242" y="570844"/>
                  <a:pt x="5121604" y="557435"/>
                  <a:pt x="5111966" y="544026"/>
                </a:cubicBezTo>
                <a:cubicBezTo>
                  <a:pt x="5100401" y="530617"/>
                  <a:pt x="5086907" y="519123"/>
                  <a:pt x="5071487" y="511461"/>
                </a:cubicBezTo>
                <a:cubicBezTo>
                  <a:pt x="5052211" y="501883"/>
                  <a:pt x="5032935" y="498052"/>
                  <a:pt x="5011731" y="498052"/>
                </a:cubicBezTo>
                <a:cubicBezTo>
                  <a:pt x="4990528" y="498052"/>
                  <a:pt x="4971252" y="501883"/>
                  <a:pt x="4951976" y="511461"/>
                </a:cubicBezTo>
                <a:cubicBezTo>
                  <a:pt x="4936556" y="519123"/>
                  <a:pt x="4923062" y="528701"/>
                  <a:pt x="4911497" y="542110"/>
                </a:cubicBezTo>
                <a:cubicBezTo>
                  <a:pt x="4899932" y="555519"/>
                  <a:pt x="4890294" y="570844"/>
                  <a:pt x="4884510" y="588084"/>
                </a:cubicBezTo>
                <a:cubicBezTo>
                  <a:pt x="4878728" y="605324"/>
                  <a:pt x="4874873" y="622565"/>
                  <a:pt x="4872945" y="639805"/>
                </a:cubicBezTo>
                <a:lnTo>
                  <a:pt x="5144735" y="639805"/>
                </a:lnTo>
                <a:moveTo>
                  <a:pt x="3866744" y="371623"/>
                </a:moveTo>
                <a:cubicBezTo>
                  <a:pt x="3911078" y="360130"/>
                  <a:pt x="3957340" y="350552"/>
                  <a:pt x="4003603" y="342889"/>
                </a:cubicBezTo>
                <a:cubicBezTo>
                  <a:pt x="4061430" y="333312"/>
                  <a:pt x="4121185" y="329480"/>
                  <a:pt x="4179013" y="329480"/>
                </a:cubicBezTo>
                <a:cubicBezTo>
                  <a:pt x="4231058" y="327565"/>
                  <a:pt x="4283103" y="337143"/>
                  <a:pt x="4333220" y="354383"/>
                </a:cubicBezTo>
                <a:cubicBezTo>
                  <a:pt x="4371772" y="367792"/>
                  <a:pt x="4406469" y="390779"/>
                  <a:pt x="4431527" y="421428"/>
                </a:cubicBezTo>
                <a:cubicBezTo>
                  <a:pt x="4456586" y="452078"/>
                  <a:pt x="4473934" y="488474"/>
                  <a:pt x="4483572" y="526785"/>
                </a:cubicBezTo>
                <a:cubicBezTo>
                  <a:pt x="4495138" y="570844"/>
                  <a:pt x="4498993" y="616818"/>
                  <a:pt x="4498993" y="662792"/>
                </a:cubicBezTo>
                <a:lnTo>
                  <a:pt x="4498993" y="1074642"/>
                </a:lnTo>
                <a:lnTo>
                  <a:pt x="4292741" y="1074642"/>
                </a:lnTo>
                <a:lnTo>
                  <a:pt x="4292741" y="689610"/>
                </a:lnTo>
                <a:cubicBezTo>
                  <a:pt x="4292741" y="622565"/>
                  <a:pt x="4283103" y="576591"/>
                  <a:pt x="4265754" y="547857"/>
                </a:cubicBezTo>
                <a:cubicBezTo>
                  <a:pt x="4248406" y="521039"/>
                  <a:pt x="4215637" y="505714"/>
                  <a:pt x="4167448" y="505714"/>
                </a:cubicBezTo>
                <a:cubicBezTo>
                  <a:pt x="4152027" y="505714"/>
                  <a:pt x="4136606" y="505714"/>
                  <a:pt x="4119258" y="507630"/>
                </a:cubicBezTo>
                <a:cubicBezTo>
                  <a:pt x="4101909" y="507630"/>
                  <a:pt x="4088416" y="509545"/>
                  <a:pt x="4074923" y="511461"/>
                </a:cubicBezTo>
                <a:lnTo>
                  <a:pt x="4074923" y="1074642"/>
                </a:lnTo>
                <a:lnTo>
                  <a:pt x="3866744" y="1074642"/>
                </a:lnTo>
                <a:lnTo>
                  <a:pt x="3866744" y="371623"/>
                </a:lnTo>
                <a:moveTo>
                  <a:pt x="3720247" y="530617"/>
                </a:moveTo>
                <a:cubicBezTo>
                  <a:pt x="3700971" y="526785"/>
                  <a:pt x="3679767" y="521039"/>
                  <a:pt x="3654709" y="517208"/>
                </a:cubicBezTo>
                <a:cubicBezTo>
                  <a:pt x="3627723" y="511461"/>
                  <a:pt x="3600736" y="509545"/>
                  <a:pt x="3573750" y="509545"/>
                </a:cubicBezTo>
                <a:cubicBezTo>
                  <a:pt x="3558329" y="509545"/>
                  <a:pt x="3542908" y="511461"/>
                  <a:pt x="3525560" y="513376"/>
                </a:cubicBezTo>
                <a:cubicBezTo>
                  <a:pt x="3512067" y="515292"/>
                  <a:pt x="3498574" y="517208"/>
                  <a:pt x="3485081" y="521039"/>
                </a:cubicBezTo>
                <a:lnTo>
                  <a:pt x="3485081" y="1078474"/>
                </a:lnTo>
                <a:lnTo>
                  <a:pt x="3276901" y="1078474"/>
                </a:lnTo>
                <a:lnTo>
                  <a:pt x="3276901" y="385032"/>
                </a:lnTo>
                <a:cubicBezTo>
                  <a:pt x="3319309" y="369708"/>
                  <a:pt x="3363643" y="358214"/>
                  <a:pt x="3407977" y="348636"/>
                </a:cubicBezTo>
                <a:cubicBezTo>
                  <a:pt x="3463878" y="335227"/>
                  <a:pt x="3521705" y="329480"/>
                  <a:pt x="3577605" y="331396"/>
                </a:cubicBezTo>
                <a:cubicBezTo>
                  <a:pt x="3591098" y="331396"/>
                  <a:pt x="3604591" y="333312"/>
                  <a:pt x="3618085" y="333312"/>
                </a:cubicBezTo>
                <a:cubicBezTo>
                  <a:pt x="3633505" y="333312"/>
                  <a:pt x="3648926" y="335227"/>
                  <a:pt x="3666275" y="339058"/>
                </a:cubicBezTo>
                <a:cubicBezTo>
                  <a:pt x="3681695" y="340974"/>
                  <a:pt x="3697115" y="342889"/>
                  <a:pt x="3714464" y="346721"/>
                </a:cubicBezTo>
                <a:cubicBezTo>
                  <a:pt x="3727957" y="348636"/>
                  <a:pt x="3741450" y="352467"/>
                  <a:pt x="3754943" y="358214"/>
                </a:cubicBezTo>
                <a:lnTo>
                  <a:pt x="3720247" y="530617"/>
                </a:lnTo>
                <a:moveTo>
                  <a:pt x="2426835" y="718344"/>
                </a:moveTo>
                <a:cubicBezTo>
                  <a:pt x="2424907" y="660876"/>
                  <a:pt x="2436473" y="603409"/>
                  <a:pt x="2455749" y="549772"/>
                </a:cubicBezTo>
                <a:cubicBezTo>
                  <a:pt x="2473097" y="503798"/>
                  <a:pt x="2500083" y="463571"/>
                  <a:pt x="2534780" y="427175"/>
                </a:cubicBezTo>
                <a:cubicBezTo>
                  <a:pt x="2567549" y="394610"/>
                  <a:pt x="2604173" y="369708"/>
                  <a:pt x="2646580" y="354383"/>
                </a:cubicBezTo>
                <a:cubicBezTo>
                  <a:pt x="2688987" y="337143"/>
                  <a:pt x="2733321" y="329480"/>
                  <a:pt x="2777656" y="329480"/>
                </a:cubicBezTo>
                <a:cubicBezTo>
                  <a:pt x="2881746" y="329480"/>
                  <a:pt x="2964632" y="362045"/>
                  <a:pt x="3024387" y="425260"/>
                </a:cubicBezTo>
                <a:cubicBezTo>
                  <a:pt x="3084142" y="488474"/>
                  <a:pt x="3114984" y="582337"/>
                  <a:pt x="3114984" y="703019"/>
                </a:cubicBezTo>
                <a:cubicBezTo>
                  <a:pt x="3114984" y="714513"/>
                  <a:pt x="3114984" y="727922"/>
                  <a:pt x="3113056" y="743246"/>
                </a:cubicBezTo>
                <a:cubicBezTo>
                  <a:pt x="3111129" y="758571"/>
                  <a:pt x="3111129" y="770065"/>
                  <a:pt x="3111129" y="781558"/>
                </a:cubicBezTo>
                <a:lnTo>
                  <a:pt x="2638870" y="781558"/>
                </a:lnTo>
                <a:cubicBezTo>
                  <a:pt x="2642725" y="821785"/>
                  <a:pt x="2663928" y="860097"/>
                  <a:pt x="2698625" y="883084"/>
                </a:cubicBezTo>
                <a:cubicBezTo>
                  <a:pt x="2741032" y="909902"/>
                  <a:pt x="2791149" y="923311"/>
                  <a:pt x="2841266" y="921396"/>
                </a:cubicBezTo>
                <a:cubicBezTo>
                  <a:pt x="2877890" y="921396"/>
                  <a:pt x="2916442" y="917564"/>
                  <a:pt x="2953067" y="911818"/>
                </a:cubicBezTo>
                <a:cubicBezTo>
                  <a:pt x="2983908" y="906071"/>
                  <a:pt x="3014749" y="896493"/>
                  <a:pt x="3043663" y="885000"/>
                </a:cubicBezTo>
                <a:lnTo>
                  <a:pt x="3072577" y="1053571"/>
                </a:lnTo>
                <a:cubicBezTo>
                  <a:pt x="3059084" y="1061233"/>
                  <a:pt x="3043663" y="1065064"/>
                  <a:pt x="3028242" y="1070811"/>
                </a:cubicBezTo>
                <a:cubicBezTo>
                  <a:pt x="3007039" y="1076558"/>
                  <a:pt x="2985835" y="1082305"/>
                  <a:pt x="2964632" y="1084220"/>
                </a:cubicBezTo>
                <a:cubicBezTo>
                  <a:pt x="2941501" y="1088051"/>
                  <a:pt x="2918370" y="1091883"/>
                  <a:pt x="2891384" y="1095714"/>
                </a:cubicBezTo>
                <a:cubicBezTo>
                  <a:pt x="2866325" y="1097629"/>
                  <a:pt x="2839338" y="1099545"/>
                  <a:pt x="2812352" y="1099545"/>
                </a:cubicBezTo>
                <a:cubicBezTo>
                  <a:pt x="2752597" y="1101460"/>
                  <a:pt x="2694770" y="1091883"/>
                  <a:pt x="2638870" y="1070811"/>
                </a:cubicBezTo>
                <a:cubicBezTo>
                  <a:pt x="2592607" y="1053571"/>
                  <a:pt x="2552128" y="1026753"/>
                  <a:pt x="2517431" y="992272"/>
                </a:cubicBezTo>
                <a:cubicBezTo>
                  <a:pt x="2484662" y="957792"/>
                  <a:pt x="2461531" y="915649"/>
                  <a:pt x="2446111" y="871590"/>
                </a:cubicBezTo>
                <a:cubicBezTo>
                  <a:pt x="2434545" y="819870"/>
                  <a:pt x="2426835" y="770065"/>
                  <a:pt x="2426835" y="718344"/>
                </a:cubicBezTo>
                <a:moveTo>
                  <a:pt x="2916442" y="639805"/>
                </a:moveTo>
                <a:cubicBezTo>
                  <a:pt x="2916442" y="622565"/>
                  <a:pt x="2912587" y="605324"/>
                  <a:pt x="2906804" y="588084"/>
                </a:cubicBezTo>
                <a:cubicBezTo>
                  <a:pt x="2902949" y="570844"/>
                  <a:pt x="2893311" y="557435"/>
                  <a:pt x="2883673" y="544026"/>
                </a:cubicBezTo>
                <a:cubicBezTo>
                  <a:pt x="2872108" y="530617"/>
                  <a:pt x="2858614" y="519123"/>
                  <a:pt x="2843194" y="511461"/>
                </a:cubicBezTo>
                <a:cubicBezTo>
                  <a:pt x="2823918" y="501883"/>
                  <a:pt x="2804642" y="498052"/>
                  <a:pt x="2783438" y="498052"/>
                </a:cubicBezTo>
                <a:cubicBezTo>
                  <a:pt x="2762235" y="498052"/>
                  <a:pt x="2742959" y="501883"/>
                  <a:pt x="2723683" y="511461"/>
                </a:cubicBezTo>
                <a:cubicBezTo>
                  <a:pt x="2708263" y="519123"/>
                  <a:pt x="2692842" y="528701"/>
                  <a:pt x="2681276" y="542110"/>
                </a:cubicBezTo>
                <a:cubicBezTo>
                  <a:pt x="2669711" y="555519"/>
                  <a:pt x="2660073" y="570844"/>
                  <a:pt x="2654290" y="588084"/>
                </a:cubicBezTo>
                <a:cubicBezTo>
                  <a:pt x="2648507" y="605324"/>
                  <a:pt x="2644652" y="622565"/>
                  <a:pt x="2642725" y="639805"/>
                </a:cubicBezTo>
                <a:lnTo>
                  <a:pt x="2916442" y="639805"/>
                </a:lnTo>
                <a:moveTo>
                  <a:pt x="2089507" y="706850"/>
                </a:moveTo>
                <a:cubicBezTo>
                  <a:pt x="2089507" y="572759"/>
                  <a:pt x="2039389" y="507630"/>
                  <a:pt x="1941082" y="507630"/>
                </a:cubicBezTo>
                <a:cubicBezTo>
                  <a:pt x="1919879" y="507630"/>
                  <a:pt x="1898675" y="509545"/>
                  <a:pt x="1877472" y="515292"/>
                </a:cubicBezTo>
                <a:cubicBezTo>
                  <a:pt x="1860123" y="519123"/>
                  <a:pt x="1842775" y="526785"/>
                  <a:pt x="1827354" y="536363"/>
                </a:cubicBezTo>
                <a:lnTo>
                  <a:pt x="1827354" y="911818"/>
                </a:lnTo>
                <a:cubicBezTo>
                  <a:pt x="1836992" y="913733"/>
                  <a:pt x="1850485" y="915649"/>
                  <a:pt x="1865906" y="917564"/>
                </a:cubicBezTo>
                <a:cubicBezTo>
                  <a:pt x="1881327" y="919480"/>
                  <a:pt x="1898675" y="919480"/>
                  <a:pt x="1917951" y="919480"/>
                </a:cubicBezTo>
                <a:cubicBezTo>
                  <a:pt x="1968068" y="923311"/>
                  <a:pt x="2016258" y="902240"/>
                  <a:pt x="2047099" y="862013"/>
                </a:cubicBezTo>
                <a:cubicBezTo>
                  <a:pt x="2076013" y="816039"/>
                  <a:pt x="2091434" y="762402"/>
                  <a:pt x="2089507" y="706850"/>
                </a:cubicBezTo>
                <a:moveTo>
                  <a:pt x="2301541" y="714513"/>
                </a:moveTo>
                <a:cubicBezTo>
                  <a:pt x="2301541" y="768149"/>
                  <a:pt x="2293831" y="821785"/>
                  <a:pt x="2274555" y="873506"/>
                </a:cubicBezTo>
                <a:cubicBezTo>
                  <a:pt x="2259134" y="919480"/>
                  <a:pt x="2234076" y="959707"/>
                  <a:pt x="2201307" y="994188"/>
                </a:cubicBezTo>
                <a:cubicBezTo>
                  <a:pt x="2166610" y="1028668"/>
                  <a:pt x="2126131" y="1055486"/>
                  <a:pt x="2081796" y="1072727"/>
                </a:cubicBezTo>
                <a:cubicBezTo>
                  <a:pt x="2029751" y="1091883"/>
                  <a:pt x="1975779" y="1099545"/>
                  <a:pt x="1919879" y="1099545"/>
                </a:cubicBezTo>
                <a:cubicBezTo>
                  <a:pt x="1894820" y="1099545"/>
                  <a:pt x="1867834" y="1097629"/>
                  <a:pt x="1840847" y="1095714"/>
                </a:cubicBezTo>
                <a:cubicBezTo>
                  <a:pt x="1813861" y="1093798"/>
                  <a:pt x="1786875" y="1089967"/>
                  <a:pt x="1759889" y="1088051"/>
                </a:cubicBezTo>
                <a:cubicBezTo>
                  <a:pt x="1734830" y="1084220"/>
                  <a:pt x="1709771" y="1080389"/>
                  <a:pt x="1684713" y="1074642"/>
                </a:cubicBezTo>
                <a:cubicBezTo>
                  <a:pt x="1659654" y="1070811"/>
                  <a:pt x="1638451" y="1065064"/>
                  <a:pt x="1621102" y="1057402"/>
                </a:cubicBezTo>
                <a:lnTo>
                  <a:pt x="1621102" y="32565"/>
                </a:lnTo>
                <a:lnTo>
                  <a:pt x="1829282" y="0"/>
                </a:lnTo>
                <a:lnTo>
                  <a:pt x="1829282" y="363961"/>
                </a:lnTo>
                <a:cubicBezTo>
                  <a:pt x="1852413" y="354383"/>
                  <a:pt x="1877472" y="346721"/>
                  <a:pt x="1902530" y="340974"/>
                </a:cubicBezTo>
                <a:cubicBezTo>
                  <a:pt x="1929517" y="335227"/>
                  <a:pt x="1956503" y="333312"/>
                  <a:pt x="1983489" y="333312"/>
                </a:cubicBezTo>
                <a:cubicBezTo>
                  <a:pt x="2031679" y="333312"/>
                  <a:pt x="2077941" y="340974"/>
                  <a:pt x="2122276" y="362045"/>
                </a:cubicBezTo>
                <a:cubicBezTo>
                  <a:pt x="2160827" y="379286"/>
                  <a:pt x="2195524" y="406104"/>
                  <a:pt x="2222510" y="438669"/>
                </a:cubicBezTo>
                <a:cubicBezTo>
                  <a:pt x="2251424" y="475065"/>
                  <a:pt x="2272628" y="515292"/>
                  <a:pt x="2284193" y="559350"/>
                </a:cubicBezTo>
                <a:cubicBezTo>
                  <a:pt x="2295759" y="607240"/>
                  <a:pt x="2301541" y="660876"/>
                  <a:pt x="2301541" y="714513"/>
                </a:cubicBezTo>
                <a:moveTo>
                  <a:pt x="1422561" y="1051655"/>
                </a:moveTo>
                <a:cubicBezTo>
                  <a:pt x="1378226" y="1063149"/>
                  <a:pt x="1331964" y="1072727"/>
                  <a:pt x="1285702" y="1078474"/>
                </a:cubicBezTo>
                <a:cubicBezTo>
                  <a:pt x="1227874" y="1088051"/>
                  <a:pt x="1168119" y="1091883"/>
                  <a:pt x="1110291" y="1091883"/>
                </a:cubicBezTo>
                <a:cubicBezTo>
                  <a:pt x="1056319" y="1093798"/>
                  <a:pt x="1004274" y="1084220"/>
                  <a:pt x="954157" y="1066980"/>
                </a:cubicBezTo>
                <a:cubicBezTo>
                  <a:pt x="915605" y="1051655"/>
                  <a:pt x="882836" y="1028668"/>
                  <a:pt x="855850" y="998019"/>
                </a:cubicBezTo>
                <a:cubicBezTo>
                  <a:pt x="830791" y="965454"/>
                  <a:pt x="813443" y="929058"/>
                  <a:pt x="803805" y="888831"/>
                </a:cubicBezTo>
                <a:cubicBezTo>
                  <a:pt x="792239" y="844772"/>
                  <a:pt x="788384" y="796883"/>
                  <a:pt x="788384" y="750909"/>
                </a:cubicBezTo>
                <a:lnTo>
                  <a:pt x="788384" y="346721"/>
                </a:lnTo>
                <a:lnTo>
                  <a:pt x="996563" y="346721"/>
                </a:lnTo>
                <a:lnTo>
                  <a:pt x="996563" y="727922"/>
                </a:lnTo>
                <a:cubicBezTo>
                  <a:pt x="996563" y="794967"/>
                  <a:pt x="1006201" y="842857"/>
                  <a:pt x="1023550" y="871590"/>
                </a:cubicBezTo>
                <a:cubicBezTo>
                  <a:pt x="1040898" y="900324"/>
                  <a:pt x="1073667" y="915649"/>
                  <a:pt x="1121857" y="915649"/>
                </a:cubicBezTo>
                <a:cubicBezTo>
                  <a:pt x="1137278" y="915649"/>
                  <a:pt x="1152698" y="915649"/>
                  <a:pt x="1170046" y="913733"/>
                </a:cubicBezTo>
                <a:cubicBezTo>
                  <a:pt x="1187395" y="911818"/>
                  <a:pt x="1200888" y="911818"/>
                  <a:pt x="1214381" y="907987"/>
                </a:cubicBezTo>
                <a:lnTo>
                  <a:pt x="1214381" y="346721"/>
                </a:lnTo>
                <a:lnTo>
                  <a:pt x="1422561" y="346721"/>
                </a:lnTo>
                <a:lnTo>
                  <a:pt x="1422561" y="1051655"/>
                </a:lnTo>
                <a:moveTo>
                  <a:pt x="208180" y="611071"/>
                </a:moveTo>
                <a:cubicBezTo>
                  <a:pt x="229383" y="588084"/>
                  <a:pt x="248659" y="565097"/>
                  <a:pt x="271790" y="542110"/>
                </a:cubicBezTo>
                <a:cubicBezTo>
                  <a:pt x="292993" y="517208"/>
                  <a:pt x="314197" y="494221"/>
                  <a:pt x="335401" y="471233"/>
                </a:cubicBezTo>
                <a:cubicBezTo>
                  <a:pt x="356604" y="446331"/>
                  <a:pt x="375880" y="425260"/>
                  <a:pt x="393228" y="404188"/>
                </a:cubicBezTo>
                <a:cubicBezTo>
                  <a:pt x="410577" y="383117"/>
                  <a:pt x="427925" y="363961"/>
                  <a:pt x="441418" y="348636"/>
                </a:cubicBezTo>
                <a:lnTo>
                  <a:pt x="688149" y="348636"/>
                </a:lnTo>
                <a:cubicBezTo>
                  <a:pt x="638032" y="404188"/>
                  <a:pt x="589842" y="459740"/>
                  <a:pt x="543580" y="511461"/>
                </a:cubicBezTo>
                <a:cubicBezTo>
                  <a:pt x="495390" y="563182"/>
                  <a:pt x="445273" y="616818"/>
                  <a:pt x="389373" y="670454"/>
                </a:cubicBezTo>
                <a:cubicBezTo>
                  <a:pt x="420214" y="699188"/>
                  <a:pt x="449128" y="727922"/>
                  <a:pt x="476114" y="760487"/>
                </a:cubicBezTo>
                <a:cubicBezTo>
                  <a:pt x="505028" y="794967"/>
                  <a:pt x="533942" y="829448"/>
                  <a:pt x="562856" y="867759"/>
                </a:cubicBezTo>
                <a:cubicBezTo>
                  <a:pt x="589842" y="904155"/>
                  <a:pt x="616828" y="942467"/>
                  <a:pt x="639959" y="978863"/>
                </a:cubicBezTo>
                <a:cubicBezTo>
                  <a:pt x="663091" y="1015259"/>
                  <a:pt x="682367" y="1049740"/>
                  <a:pt x="697787" y="1080389"/>
                </a:cubicBezTo>
                <a:lnTo>
                  <a:pt x="458766" y="1080389"/>
                </a:lnTo>
                <a:cubicBezTo>
                  <a:pt x="443345" y="1055486"/>
                  <a:pt x="425997" y="1030584"/>
                  <a:pt x="406721" y="1001850"/>
                </a:cubicBezTo>
                <a:cubicBezTo>
                  <a:pt x="387446" y="973116"/>
                  <a:pt x="366242" y="944383"/>
                  <a:pt x="346966" y="913733"/>
                </a:cubicBezTo>
                <a:cubicBezTo>
                  <a:pt x="325763" y="885000"/>
                  <a:pt x="302631" y="856266"/>
                  <a:pt x="277573" y="829448"/>
                </a:cubicBezTo>
                <a:cubicBezTo>
                  <a:pt x="256369" y="804545"/>
                  <a:pt x="233238" y="781558"/>
                  <a:pt x="208180" y="762402"/>
                </a:cubicBezTo>
                <a:lnTo>
                  <a:pt x="208180" y="1082305"/>
                </a:lnTo>
                <a:lnTo>
                  <a:pt x="0" y="1082305"/>
                </a:lnTo>
                <a:lnTo>
                  <a:pt x="0" y="32565"/>
                </a:lnTo>
                <a:lnTo>
                  <a:pt x="208180" y="0"/>
                </a:lnTo>
                <a:lnTo>
                  <a:pt x="208180" y="611071"/>
                </a:lnTo>
              </a:path>
            </a:pathLst>
          </a:custGeom>
          <a:solidFill>
            <a:srgbClr val="000000"/>
          </a:solidFill>
          <a:ln w="19276" cap="flat">
            <a:noFill/>
            <a:prstDash val="solid"/>
            <a:miter/>
          </a:ln>
        </p:spPr>
        <p:txBody>
          <a:bodyPr rtlCol="0" anchor="ctr"/>
          <a:lstStyle/>
          <a:p>
            <a:endParaRPr lang="en-US"/>
          </a:p>
        </p:txBody>
      </p:sp>
    </p:spTree>
    <p:extLst>
      <p:ext uri="{BB962C8B-B14F-4D97-AF65-F5344CB8AC3E}">
        <p14:creationId xmlns:p14="http://schemas.microsoft.com/office/powerpoint/2010/main" val="299811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 calcmode="lin" valueType="num">
                                      <p:cBhvr>
                                        <p:cTn id="24"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6" dur="500"/>
                                        <p:tgtEl>
                                          <p:spTgt spid="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p:cTn id="36" dur="500" fill="hold"/>
                                        <p:tgtEl>
                                          <p:spTgt spid="22"/>
                                        </p:tgtEl>
                                        <p:attrNameLst>
                                          <p:attrName>ppt_w</p:attrName>
                                        </p:attrNameLst>
                                      </p:cBhvr>
                                      <p:tavLst>
                                        <p:tav tm="0">
                                          <p:val>
                                            <p:fltVal val="0"/>
                                          </p:val>
                                        </p:tav>
                                        <p:tav tm="100000">
                                          <p:val>
                                            <p:strVal val="#ppt_w"/>
                                          </p:val>
                                        </p:tav>
                                      </p:tavLst>
                                    </p:anim>
                                    <p:anim calcmode="lin" valueType="num">
                                      <p:cBhvr>
                                        <p:cTn id="37" dur="500" fill="hold"/>
                                        <p:tgtEl>
                                          <p:spTgt spid="22"/>
                                        </p:tgtEl>
                                        <p:attrNameLst>
                                          <p:attrName>ppt_h</p:attrName>
                                        </p:attrNameLst>
                                      </p:cBhvr>
                                      <p:tavLst>
                                        <p:tav tm="0">
                                          <p:val>
                                            <p:fltVal val="0"/>
                                          </p:val>
                                        </p:tav>
                                        <p:tav tm="100000">
                                          <p:val>
                                            <p:strVal val="#ppt_h"/>
                                          </p:val>
                                        </p:tav>
                                      </p:tavLst>
                                    </p:anim>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p:cTn id="48" dur="500" fill="hold"/>
                                        <p:tgtEl>
                                          <p:spTgt spid="23"/>
                                        </p:tgtEl>
                                        <p:attrNameLst>
                                          <p:attrName>ppt_w</p:attrName>
                                        </p:attrNameLst>
                                      </p:cBhvr>
                                      <p:tavLst>
                                        <p:tav tm="0">
                                          <p:val>
                                            <p:fltVal val="0"/>
                                          </p:val>
                                        </p:tav>
                                        <p:tav tm="100000">
                                          <p:val>
                                            <p:strVal val="#ppt_w"/>
                                          </p:val>
                                        </p:tav>
                                      </p:tavLst>
                                    </p:anim>
                                    <p:anim calcmode="lin" valueType="num">
                                      <p:cBhvr>
                                        <p:cTn id="49" dur="500" fill="hold"/>
                                        <p:tgtEl>
                                          <p:spTgt spid="23"/>
                                        </p:tgtEl>
                                        <p:attrNameLst>
                                          <p:attrName>ppt_h</p:attrName>
                                        </p:attrNameLst>
                                      </p:cBhvr>
                                      <p:tavLst>
                                        <p:tav tm="0">
                                          <p:val>
                                            <p:fltVal val="0"/>
                                          </p:val>
                                        </p:tav>
                                        <p:tav tm="100000">
                                          <p:val>
                                            <p:strVal val="#ppt_h"/>
                                          </p:val>
                                        </p:tav>
                                      </p:tavLst>
                                    </p:anim>
                                    <p:animEffect transition="in" filter="fade">
                                      <p:cBhvr>
                                        <p:cTn id="5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2"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084F9-DC86-0CB0-E6C1-5B42A1C6E7F3}"/>
              </a:ext>
            </a:extLst>
          </p:cNvPr>
          <p:cNvSpPr>
            <a:spLocks noGrp="1"/>
          </p:cNvSpPr>
          <p:nvPr>
            <p:ph type="title"/>
          </p:nvPr>
        </p:nvSpPr>
        <p:spPr>
          <a:xfrm>
            <a:off x="586740" y="1441089"/>
            <a:ext cx="11018520" cy="553998"/>
          </a:xfrm>
        </p:spPr>
        <p:txBody>
          <a:bodyPr/>
          <a:lstStyle/>
          <a:p>
            <a:pPr algn="ctr"/>
            <a:r>
              <a:rPr lang="en-US" dirty="0"/>
              <a:t>Standardized “app” layer across platforms</a:t>
            </a:r>
          </a:p>
        </p:txBody>
      </p:sp>
      <p:sp>
        <p:nvSpPr>
          <p:cNvPr id="3" name="Text Placeholder 2">
            <a:extLst>
              <a:ext uri="{FF2B5EF4-FFF2-40B4-BE49-F238E27FC236}">
                <a16:creationId xmlns:a16="http://schemas.microsoft.com/office/drawing/2014/main" id="{EC53F6D7-DACC-CAC0-9395-CA232E44A8D9}"/>
              </a:ext>
            </a:extLst>
          </p:cNvPr>
          <p:cNvSpPr>
            <a:spLocks noGrp="1"/>
          </p:cNvSpPr>
          <p:nvPr>
            <p:ph type="body" sz="quarter" idx="16"/>
          </p:nvPr>
        </p:nvSpPr>
        <p:spPr>
          <a:xfrm>
            <a:off x="13927012" y="4694699"/>
            <a:ext cx="2201386" cy="615553"/>
          </a:xfrm>
        </p:spPr>
        <p:txBody>
          <a:bodyPr anchor="ctr"/>
          <a:lstStyle/>
          <a:p>
            <a:pPr algn="ctr"/>
            <a:r>
              <a:rPr lang="en-US" sz="2000"/>
              <a:t>Complex architectures</a:t>
            </a:r>
          </a:p>
        </p:txBody>
      </p:sp>
      <p:sp>
        <p:nvSpPr>
          <p:cNvPr id="5" name="Text Placeholder 4">
            <a:extLst>
              <a:ext uri="{FF2B5EF4-FFF2-40B4-BE49-F238E27FC236}">
                <a16:creationId xmlns:a16="http://schemas.microsoft.com/office/drawing/2014/main" id="{D60A9E13-1C41-BDE6-2A2B-09FEEA02E14B}"/>
              </a:ext>
            </a:extLst>
          </p:cNvPr>
          <p:cNvSpPr>
            <a:spLocks noGrp="1"/>
          </p:cNvSpPr>
          <p:nvPr>
            <p:ph type="body" sz="quarter" idx="17"/>
          </p:nvPr>
        </p:nvSpPr>
        <p:spPr>
          <a:xfrm>
            <a:off x="16665781" y="4694699"/>
            <a:ext cx="2249530" cy="615553"/>
          </a:xfrm>
        </p:spPr>
        <p:txBody>
          <a:bodyPr anchor="ctr"/>
          <a:lstStyle/>
          <a:p>
            <a:pPr algn="ctr"/>
            <a:r>
              <a:rPr lang="en-US" sz="2000"/>
              <a:t>Cross-platform portability</a:t>
            </a:r>
          </a:p>
        </p:txBody>
      </p:sp>
      <p:sp>
        <p:nvSpPr>
          <p:cNvPr id="22" name="Text Placeholder 6">
            <a:extLst>
              <a:ext uri="{FF2B5EF4-FFF2-40B4-BE49-F238E27FC236}">
                <a16:creationId xmlns:a16="http://schemas.microsoft.com/office/drawing/2014/main" id="{D6B0A832-1F92-6B7F-D6C7-78B2C06F7FDA}"/>
              </a:ext>
            </a:extLst>
          </p:cNvPr>
          <p:cNvSpPr txBox="1">
            <a:spLocks/>
          </p:cNvSpPr>
          <p:nvPr/>
        </p:nvSpPr>
        <p:spPr>
          <a:xfrm>
            <a:off x="19398555" y="4694699"/>
            <a:ext cx="2309663"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a:t>Enforcing</a:t>
            </a:r>
          </a:p>
          <a:p>
            <a:pPr algn="ctr"/>
            <a:r>
              <a:rPr lang="en-US" sz="2000"/>
              <a:t>best-practices</a:t>
            </a:r>
          </a:p>
        </p:txBody>
      </p:sp>
      <p:sp>
        <p:nvSpPr>
          <p:cNvPr id="23" name="Text Placeholder 8">
            <a:extLst>
              <a:ext uri="{FF2B5EF4-FFF2-40B4-BE49-F238E27FC236}">
                <a16:creationId xmlns:a16="http://schemas.microsoft.com/office/drawing/2014/main" id="{8867850F-13DF-2BC1-04DA-ADC373BB8D1F}"/>
              </a:ext>
            </a:extLst>
          </p:cNvPr>
          <p:cNvSpPr txBox="1">
            <a:spLocks/>
          </p:cNvSpPr>
          <p:nvPr/>
        </p:nvSpPr>
        <p:spPr>
          <a:xfrm>
            <a:off x="22330170" y="4694699"/>
            <a:ext cx="1965960"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a:t>Troubleshooting</a:t>
            </a:r>
          </a:p>
          <a:p>
            <a:pPr algn="ctr"/>
            <a:r>
              <a:rPr lang="en-US" sz="2000"/>
              <a:t>experiences</a:t>
            </a:r>
          </a:p>
        </p:txBody>
      </p:sp>
      <p:grpSp>
        <p:nvGrpSpPr>
          <p:cNvPr id="10" name="Group 9">
            <a:extLst>
              <a:ext uri="{FF2B5EF4-FFF2-40B4-BE49-F238E27FC236}">
                <a16:creationId xmlns:a16="http://schemas.microsoft.com/office/drawing/2014/main" id="{23C593A1-A849-FD1A-45D9-90B1C4955614}"/>
              </a:ext>
            </a:extLst>
          </p:cNvPr>
          <p:cNvGrpSpPr/>
          <p:nvPr/>
        </p:nvGrpSpPr>
        <p:grpSpPr>
          <a:xfrm>
            <a:off x="22644642" y="3019382"/>
            <a:ext cx="1343174" cy="1343174"/>
            <a:chOff x="9568675" y="3019382"/>
            <a:chExt cx="1343174" cy="1343174"/>
          </a:xfrm>
        </p:grpSpPr>
        <p:sp>
          <p:nvSpPr>
            <p:cNvPr id="17" name="Oval 16">
              <a:extLst>
                <a:ext uri="{FF2B5EF4-FFF2-40B4-BE49-F238E27FC236}">
                  <a16:creationId xmlns:a16="http://schemas.microsoft.com/office/drawing/2014/main" id="{1C291C2B-549D-D6A1-2E7D-2BA0ECD411A5}"/>
                </a:ext>
              </a:extLst>
            </p:cNvPr>
            <p:cNvSpPr/>
            <p:nvPr/>
          </p:nvSpPr>
          <p:spPr bwMode="auto">
            <a:xfrm>
              <a:off x="9568675" y="3019382"/>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7" name="Graphic 6">
              <a:extLst>
                <a:ext uri="{FF2B5EF4-FFF2-40B4-BE49-F238E27FC236}">
                  <a16:creationId xmlns:a16="http://schemas.microsoft.com/office/drawing/2014/main" id="{536FC4B1-62E2-05FE-9522-E23C182E1F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8560" y="3302760"/>
              <a:ext cx="817245" cy="817245"/>
            </a:xfrm>
            <a:prstGeom prst="rect">
              <a:avLst/>
            </a:prstGeom>
          </p:spPr>
        </p:pic>
      </p:grpSp>
      <p:grpSp>
        <p:nvGrpSpPr>
          <p:cNvPr id="6" name="Group 5">
            <a:extLst>
              <a:ext uri="{FF2B5EF4-FFF2-40B4-BE49-F238E27FC236}">
                <a16:creationId xmlns:a16="http://schemas.microsoft.com/office/drawing/2014/main" id="{305C2E11-E809-3B9E-32AC-D0AEC0836B7D}"/>
              </a:ext>
            </a:extLst>
          </p:cNvPr>
          <p:cNvGrpSpPr/>
          <p:nvPr/>
        </p:nvGrpSpPr>
        <p:grpSpPr>
          <a:xfrm>
            <a:off x="17118959" y="2951648"/>
            <a:ext cx="1343174" cy="1343174"/>
            <a:chOff x="4042992" y="2951648"/>
            <a:chExt cx="1343174" cy="1343174"/>
          </a:xfrm>
        </p:grpSpPr>
        <p:sp>
          <p:nvSpPr>
            <p:cNvPr id="15" name="Oval 14">
              <a:extLst>
                <a:ext uri="{FF2B5EF4-FFF2-40B4-BE49-F238E27FC236}">
                  <a16:creationId xmlns:a16="http://schemas.microsoft.com/office/drawing/2014/main" id="{332E6FAB-5443-B438-5C06-FECE9F32ADF3}"/>
                </a:ext>
              </a:extLst>
            </p:cNvPr>
            <p:cNvSpPr/>
            <p:nvPr/>
          </p:nvSpPr>
          <p:spPr bwMode="auto">
            <a:xfrm>
              <a:off x="4042992" y="2951648"/>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9" name="Graphic 8">
              <a:extLst>
                <a:ext uri="{FF2B5EF4-FFF2-40B4-BE49-F238E27FC236}">
                  <a16:creationId xmlns:a16="http://schemas.microsoft.com/office/drawing/2014/main" id="{646349EC-CECC-9379-96DE-8174F4AE88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61779" y="3175856"/>
              <a:ext cx="894758" cy="894758"/>
            </a:xfrm>
            <a:prstGeom prst="rect">
              <a:avLst/>
            </a:prstGeom>
          </p:spPr>
        </p:pic>
      </p:grpSp>
      <p:grpSp>
        <p:nvGrpSpPr>
          <p:cNvPr id="8" name="Group 7">
            <a:extLst>
              <a:ext uri="{FF2B5EF4-FFF2-40B4-BE49-F238E27FC236}">
                <a16:creationId xmlns:a16="http://schemas.microsoft.com/office/drawing/2014/main" id="{0C34F07D-28B6-FD15-E757-A9E722D800C1}"/>
              </a:ext>
            </a:extLst>
          </p:cNvPr>
          <p:cNvGrpSpPr/>
          <p:nvPr/>
        </p:nvGrpSpPr>
        <p:grpSpPr>
          <a:xfrm>
            <a:off x="19881800" y="3019382"/>
            <a:ext cx="1343174" cy="1343174"/>
            <a:chOff x="6805833" y="3019382"/>
            <a:chExt cx="1343174" cy="1343174"/>
          </a:xfrm>
        </p:grpSpPr>
        <p:sp>
          <p:nvSpPr>
            <p:cNvPr id="16" name="Oval 15">
              <a:extLst>
                <a:ext uri="{FF2B5EF4-FFF2-40B4-BE49-F238E27FC236}">
                  <a16:creationId xmlns:a16="http://schemas.microsoft.com/office/drawing/2014/main" id="{EE4F7AAA-BD95-1256-69BF-8F4219186D60}"/>
                </a:ext>
              </a:extLst>
            </p:cNvPr>
            <p:cNvSpPr/>
            <p:nvPr/>
          </p:nvSpPr>
          <p:spPr bwMode="auto">
            <a:xfrm>
              <a:off x="6805833" y="3019382"/>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18" name="Graphic 17">
              <a:extLst>
                <a:ext uri="{FF2B5EF4-FFF2-40B4-BE49-F238E27FC236}">
                  <a16:creationId xmlns:a16="http://schemas.microsoft.com/office/drawing/2014/main" id="{9C36BCF6-D154-7F69-57EF-807CC833B6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132858" y="3281615"/>
              <a:ext cx="660925" cy="795558"/>
            </a:xfrm>
            <a:prstGeom prst="rect">
              <a:avLst/>
            </a:prstGeom>
          </p:spPr>
        </p:pic>
      </p:grpSp>
      <p:grpSp>
        <p:nvGrpSpPr>
          <p:cNvPr id="29" name="Group 28">
            <a:extLst>
              <a:ext uri="{FF2B5EF4-FFF2-40B4-BE49-F238E27FC236}">
                <a16:creationId xmlns:a16="http://schemas.microsoft.com/office/drawing/2014/main" id="{C2CBFB24-5596-805C-C1AB-506D9B66DC7F}"/>
              </a:ext>
            </a:extLst>
          </p:cNvPr>
          <p:cNvGrpSpPr/>
          <p:nvPr/>
        </p:nvGrpSpPr>
        <p:grpSpPr>
          <a:xfrm>
            <a:off x="14356118" y="3019382"/>
            <a:ext cx="1343174" cy="1343174"/>
            <a:chOff x="1280151" y="3019382"/>
            <a:chExt cx="1343174" cy="1343174"/>
          </a:xfrm>
        </p:grpSpPr>
        <p:sp>
          <p:nvSpPr>
            <p:cNvPr id="14" name="Oval 13">
              <a:extLst>
                <a:ext uri="{FF2B5EF4-FFF2-40B4-BE49-F238E27FC236}">
                  <a16:creationId xmlns:a16="http://schemas.microsoft.com/office/drawing/2014/main" id="{8C733E82-3396-E4F6-6104-F7D4352CAD3D}"/>
                </a:ext>
              </a:extLst>
            </p:cNvPr>
            <p:cNvSpPr/>
            <p:nvPr/>
          </p:nvSpPr>
          <p:spPr bwMode="auto">
            <a:xfrm>
              <a:off x="1280151" y="3019382"/>
              <a:ext cx="1343174" cy="1343174"/>
            </a:xfrm>
            <a:prstGeom prst="ellipse">
              <a:avLst/>
            </a:prstGeom>
            <a:solidFill>
              <a:schemeClr val="bg1"/>
            </a:solidFill>
            <a:ln w="7710" cap="flat">
              <a:noFill/>
              <a:prstDash val="solid"/>
              <a:miter/>
            </a:ln>
            <a:effectLst>
              <a:outerShdw blurRad="203200" sx="101000" sy="101000" algn="ctr" rotWithShape="0">
                <a:prstClr val="black">
                  <a:alpha val="3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grpSp>
          <p:nvGrpSpPr>
            <p:cNvPr id="11" name="Graphic 19">
              <a:extLst>
                <a:ext uri="{FF2B5EF4-FFF2-40B4-BE49-F238E27FC236}">
                  <a16:creationId xmlns:a16="http://schemas.microsoft.com/office/drawing/2014/main" id="{81AB7129-9784-2C92-7F23-A40E1431348E}"/>
                </a:ext>
              </a:extLst>
            </p:cNvPr>
            <p:cNvGrpSpPr/>
            <p:nvPr/>
          </p:nvGrpSpPr>
          <p:grpSpPr>
            <a:xfrm>
              <a:off x="1622691" y="3307631"/>
              <a:ext cx="813376" cy="812374"/>
              <a:chOff x="1605721" y="3330197"/>
              <a:chExt cx="768188" cy="767241"/>
            </a:xfrm>
          </p:grpSpPr>
          <p:sp>
            <p:nvSpPr>
              <p:cNvPr id="12" name="Freeform: Shape 11">
                <a:extLst>
                  <a:ext uri="{FF2B5EF4-FFF2-40B4-BE49-F238E27FC236}">
                    <a16:creationId xmlns:a16="http://schemas.microsoft.com/office/drawing/2014/main" id="{A2C2C265-5101-E635-B09A-E70FFD19809C}"/>
                  </a:ext>
                </a:extLst>
              </p:cNvPr>
              <p:cNvSpPr/>
              <p:nvPr/>
            </p:nvSpPr>
            <p:spPr>
              <a:xfrm>
                <a:off x="1780742" y="3693102"/>
                <a:ext cx="65666" cy="274762"/>
              </a:xfrm>
              <a:custGeom>
                <a:avLst/>
                <a:gdLst>
                  <a:gd name="connsiteX0" fmla="*/ 0 w 65666"/>
                  <a:gd name="connsiteY0" fmla="*/ 0 h 274762"/>
                  <a:gd name="connsiteX1" fmla="*/ 65667 w 65666"/>
                  <a:gd name="connsiteY1" fmla="*/ 0 h 274762"/>
                  <a:gd name="connsiteX2" fmla="*/ 65667 w 65666"/>
                  <a:gd name="connsiteY2" fmla="*/ 274763 h 274762"/>
                  <a:gd name="connsiteX3" fmla="*/ 0 w 65666"/>
                  <a:gd name="connsiteY3" fmla="*/ 274763 h 274762"/>
                </a:gdLst>
                <a:ahLst/>
                <a:cxnLst>
                  <a:cxn ang="0">
                    <a:pos x="connsiteX0" y="connsiteY0"/>
                  </a:cxn>
                  <a:cxn ang="0">
                    <a:pos x="connsiteX1" y="connsiteY1"/>
                  </a:cxn>
                  <a:cxn ang="0">
                    <a:pos x="connsiteX2" y="connsiteY2"/>
                  </a:cxn>
                  <a:cxn ang="0">
                    <a:pos x="connsiteX3" y="connsiteY3"/>
                  </a:cxn>
                </a:cxnLst>
                <a:rect l="l" t="t" r="r" b="b"/>
                <a:pathLst>
                  <a:path w="65666" h="274762">
                    <a:moveTo>
                      <a:pt x="0" y="0"/>
                    </a:moveTo>
                    <a:lnTo>
                      <a:pt x="65667" y="0"/>
                    </a:lnTo>
                    <a:lnTo>
                      <a:pt x="65667" y="274763"/>
                    </a:lnTo>
                    <a:lnTo>
                      <a:pt x="0" y="274763"/>
                    </a:lnTo>
                    <a:close/>
                  </a:path>
                </a:pathLst>
              </a:custGeom>
              <a:solidFill>
                <a:srgbClr val="0A6EA9"/>
              </a:solidFill>
              <a:ln w="4497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94EEDB-4914-587F-3B19-32A971AB710F}"/>
                  </a:ext>
                </a:extLst>
              </p:cNvPr>
              <p:cNvSpPr/>
              <p:nvPr/>
            </p:nvSpPr>
            <p:spPr>
              <a:xfrm rot="-5400000">
                <a:off x="2071324" y="3490032"/>
                <a:ext cx="65666" cy="274762"/>
              </a:xfrm>
              <a:custGeom>
                <a:avLst/>
                <a:gdLst>
                  <a:gd name="connsiteX0" fmla="*/ 0 w 65666"/>
                  <a:gd name="connsiteY0" fmla="*/ 0 h 274762"/>
                  <a:gd name="connsiteX1" fmla="*/ 65667 w 65666"/>
                  <a:gd name="connsiteY1" fmla="*/ 0 h 274762"/>
                  <a:gd name="connsiteX2" fmla="*/ 65667 w 65666"/>
                  <a:gd name="connsiteY2" fmla="*/ 274763 h 274762"/>
                  <a:gd name="connsiteX3" fmla="*/ 0 w 65666"/>
                  <a:gd name="connsiteY3" fmla="*/ 274763 h 274762"/>
                </a:gdLst>
                <a:ahLst/>
                <a:cxnLst>
                  <a:cxn ang="0">
                    <a:pos x="connsiteX0" y="connsiteY0"/>
                  </a:cxn>
                  <a:cxn ang="0">
                    <a:pos x="connsiteX1" y="connsiteY1"/>
                  </a:cxn>
                  <a:cxn ang="0">
                    <a:pos x="connsiteX2" y="connsiteY2"/>
                  </a:cxn>
                  <a:cxn ang="0">
                    <a:pos x="connsiteX3" y="connsiteY3"/>
                  </a:cxn>
                </a:cxnLst>
                <a:rect l="l" t="t" r="r" b="b"/>
                <a:pathLst>
                  <a:path w="65666" h="274762">
                    <a:moveTo>
                      <a:pt x="0" y="0"/>
                    </a:moveTo>
                    <a:lnTo>
                      <a:pt x="65667" y="0"/>
                    </a:lnTo>
                    <a:lnTo>
                      <a:pt x="65667" y="274763"/>
                    </a:lnTo>
                    <a:lnTo>
                      <a:pt x="0" y="274763"/>
                    </a:lnTo>
                    <a:close/>
                  </a:path>
                </a:pathLst>
              </a:custGeom>
              <a:solidFill>
                <a:srgbClr val="0A6EA9"/>
              </a:solidFill>
              <a:ln w="44979"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6016DA3-B687-912E-E8C3-43D5F79EE2B4}"/>
                  </a:ext>
                </a:extLst>
              </p:cNvPr>
              <p:cNvSpPr/>
              <p:nvPr/>
            </p:nvSpPr>
            <p:spPr>
              <a:xfrm rot="-2700000">
                <a:off x="1969459" y="3652168"/>
                <a:ext cx="65666" cy="274762"/>
              </a:xfrm>
              <a:custGeom>
                <a:avLst/>
                <a:gdLst>
                  <a:gd name="connsiteX0" fmla="*/ 0 w 65666"/>
                  <a:gd name="connsiteY0" fmla="*/ 0 h 274762"/>
                  <a:gd name="connsiteX1" fmla="*/ 65667 w 65666"/>
                  <a:gd name="connsiteY1" fmla="*/ 0 h 274762"/>
                  <a:gd name="connsiteX2" fmla="*/ 65667 w 65666"/>
                  <a:gd name="connsiteY2" fmla="*/ 274763 h 274762"/>
                  <a:gd name="connsiteX3" fmla="*/ 0 w 65666"/>
                  <a:gd name="connsiteY3" fmla="*/ 274763 h 274762"/>
                </a:gdLst>
                <a:ahLst/>
                <a:cxnLst>
                  <a:cxn ang="0">
                    <a:pos x="connsiteX0" y="connsiteY0"/>
                  </a:cxn>
                  <a:cxn ang="0">
                    <a:pos x="connsiteX1" y="connsiteY1"/>
                  </a:cxn>
                  <a:cxn ang="0">
                    <a:pos x="connsiteX2" y="connsiteY2"/>
                  </a:cxn>
                  <a:cxn ang="0">
                    <a:pos x="connsiteX3" y="connsiteY3"/>
                  </a:cxn>
                </a:cxnLst>
                <a:rect l="l" t="t" r="r" b="b"/>
                <a:pathLst>
                  <a:path w="65666" h="274762">
                    <a:moveTo>
                      <a:pt x="0" y="0"/>
                    </a:moveTo>
                    <a:lnTo>
                      <a:pt x="65667" y="0"/>
                    </a:lnTo>
                    <a:lnTo>
                      <a:pt x="65667" y="274763"/>
                    </a:lnTo>
                    <a:lnTo>
                      <a:pt x="0" y="274763"/>
                    </a:lnTo>
                    <a:close/>
                  </a:path>
                </a:pathLst>
              </a:custGeom>
              <a:solidFill>
                <a:srgbClr val="0A6EA9"/>
              </a:solidFill>
              <a:ln w="44979"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31852A1-ECAF-5F60-3AED-7C1F44EE4FBD}"/>
                  </a:ext>
                </a:extLst>
              </p:cNvPr>
              <p:cNvSpPr/>
              <p:nvPr/>
            </p:nvSpPr>
            <p:spPr>
              <a:xfrm>
                <a:off x="1730691" y="3918897"/>
                <a:ext cx="178541" cy="178541"/>
              </a:xfrm>
              <a:custGeom>
                <a:avLst/>
                <a:gdLst>
                  <a:gd name="connsiteX0" fmla="*/ 178542 w 178541"/>
                  <a:gd name="connsiteY0" fmla="*/ 89271 h 178541"/>
                  <a:gd name="connsiteX1" fmla="*/ 89271 w 178541"/>
                  <a:gd name="connsiteY1" fmla="*/ 178542 h 178541"/>
                  <a:gd name="connsiteX2" fmla="*/ 0 w 178541"/>
                  <a:gd name="connsiteY2" fmla="*/ 89271 h 178541"/>
                  <a:gd name="connsiteX3" fmla="*/ 89271 w 178541"/>
                  <a:gd name="connsiteY3" fmla="*/ 0 h 178541"/>
                  <a:gd name="connsiteX4" fmla="*/ 178542 w 178541"/>
                  <a:gd name="connsiteY4" fmla="*/ 89271 h 17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41" h="178541">
                    <a:moveTo>
                      <a:pt x="178542" y="89271"/>
                    </a:moveTo>
                    <a:cubicBezTo>
                      <a:pt x="178542" y="138574"/>
                      <a:pt x="138574" y="178542"/>
                      <a:pt x="89271" y="178542"/>
                    </a:cubicBezTo>
                    <a:cubicBezTo>
                      <a:pt x="39968" y="178542"/>
                      <a:pt x="0" y="138574"/>
                      <a:pt x="0" y="89271"/>
                    </a:cubicBezTo>
                    <a:cubicBezTo>
                      <a:pt x="0" y="39968"/>
                      <a:pt x="39968" y="0"/>
                      <a:pt x="89271" y="0"/>
                    </a:cubicBezTo>
                    <a:cubicBezTo>
                      <a:pt x="138574" y="0"/>
                      <a:pt x="178542" y="39968"/>
                      <a:pt x="178542" y="89271"/>
                    </a:cubicBezTo>
                    <a:close/>
                  </a:path>
                </a:pathLst>
              </a:custGeom>
              <a:gradFill>
                <a:gsLst>
                  <a:gs pos="0">
                    <a:srgbClr val="1B8EB7"/>
                  </a:gs>
                  <a:gs pos="100000">
                    <a:srgbClr val="32D3F4"/>
                  </a:gs>
                </a:gsLst>
                <a:lin ang="16200000" scaled="1"/>
              </a:gradFill>
              <a:ln w="44979"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851E1A2-E151-544A-427B-2421DDA8CD3F}"/>
                  </a:ext>
                </a:extLst>
              </p:cNvPr>
              <p:cNvSpPr/>
              <p:nvPr/>
            </p:nvSpPr>
            <p:spPr>
              <a:xfrm>
                <a:off x="2195368" y="3538120"/>
                <a:ext cx="178541" cy="178541"/>
              </a:xfrm>
              <a:custGeom>
                <a:avLst/>
                <a:gdLst>
                  <a:gd name="connsiteX0" fmla="*/ 178542 w 178541"/>
                  <a:gd name="connsiteY0" fmla="*/ 89271 h 178541"/>
                  <a:gd name="connsiteX1" fmla="*/ 89271 w 178541"/>
                  <a:gd name="connsiteY1" fmla="*/ 178542 h 178541"/>
                  <a:gd name="connsiteX2" fmla="*/ 0 w 178541"/>
                  <a:gd name="connsiteY2" fmla="*/ 89271 h 178541"/>
                  <a:gd name="connsiteX3" fmla="*/ 89271 w 178541"/>
                  <a:gd name="connsiteY3" fmla="*/ 0 h 178541"/>
                  <a:gd name="connsiteX4" fmla="*/ 178542 w 178541"/>
                  <a:gd name="connsiteY4" fmla="*/ 89271 h 17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41" h="178541">
                    <a:moveTo>
                      <a:pt x="178542" y="89271"/>
                    </a:moveTo>
                    <a:cubicBezTo>
                      <a:pt x="178542" y="138574"/>
                      <a:pt x="138574" y="178542"/>
                      <a:pt x="89271" y="178542"/>
                    </a:cubicBezTo>
                    <a:cubicBezTo>
                      <a:pt x="39968" y="178542"/>
                      <a:pt x="0" y="138574"/>
                      <a:pt x="0" y="89271"/>
                    </a:cubicBezTo>
                    <a:cubicBezTo>
                      <a:pt x="0" y="39968"/>
                      <a:pt x="39968" y="0"/>
                      <a:pt x="89271" y="0"/>
                    </a:cubicBezTo>
                    <a:cubicBezTo>
                      <a:pt x="138574" y="0"/>
                      <a:pt x="178542" y="39968"/>
                      <a:pt x="178542" y="89271"/>
                    </a:cubicBezTo>
                    <a:close/>
                  </a:path>
                </a:pathLst>
              </a:custGeom>
              <a:gradFill>
                <a:gsLst>
                  <a:gs pos="0">
                    <a:srgbClr val="1B8EB7"/>
                  </a:gs>
                  <a:gs pos="100000">
                    <a:srgbClr val="32D3F4"/>
                  </a:gs>
                </a:gsLst>
                <a:lin ang="16200000" scaled="1"/>
              </a:gradFill>
              <a:ln w="44979"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B17DBC5-D96A-BC49-CB53-431F3B9D7878}"/>
                  </a:ext>
                </a:extLst>
              </p:cNvPr>
              <p:cNvSpPr/>
              <p:nvPr/>
            </p:nvSpPr>
            <p:spPr>
              <a:xfrm>
                <a:off x="2047652" y="3830484"/>
                <a:ext cx="178541" cy="178541"/>
              </a:xfrm>
              <a:custGeom>
                <a:avLst/>
                <a:gdLst>
                  <a:gd name="connsiteX0" fmla="*/ 178542 w 178541"/>
                  <a:gd name="connsiteY0" fmla="*/ 89271 h 178541"/>
                  <a:gd name="connsiteX1" fmla="*/ 89271 w 178541"/>
                  <a:gd name="connsiteY1" fmla="*/ 178542 h 178541"/>
                  <a:gd name="connsiteX2" fmla="*/ 0 w 178541"/>
                  <a:gd name="connsiteY2" fmla="*/ 89271 h 178541"/>
                  <a:gd name="connsiteX3" fmla="*/ 89271 w 178541"/>
                  <a:gd name="connsiteY3" fmla="*/ 0 h 178541"/>
                  <a:gd name="connsiteX4" fmla="*/ 178542 w 178541"/>
                  <a:gd name="connsiteY4" fmla="*/ 89271 h 178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41" h="178541">
                    <a:moveTo>
                      <a:pt x="178542" y="89271"/>
                    </a:moveTo>
                    <a:cubicBezTo>
                      <a:pt x="178542" y="138574"/>
                      <a:pt x="138574" y="178542"/>
                      <a:pt x="89271" y="178542"/>
                    </a:cubicBezTo>
                    <a:cubicBezTo>
                      <a:pt x="39968" y="178542"/>
                      <a:pt x="0" y="138574"/>
                      <a:pt x="0" y="89271"/>
                    </a:cubicBezTo>
                    <a:cubicBezTo>
                      <a:pt x="0" y="39968"/>
                      <a:pt x="39968" y="0"/>
                      <a:pt x="89271" y="0"/>
                    </a:cubicBezTo>
                    <a:cubicBezTo>
                      <a:pt x="138574" y="0"/>
                      <a:pt x="178542" y="39968"/>
                      <a:pt x="178542" y="89271"/>
                    </a:cubicBezTo>
                    <a:close/>
                  </a:path>
                </a:pathLst>
              </a:custGeom>
              <a:gradFill>
                <a:gsLst>
                  <a:gs pos="0">
                    <a:srgbClr val="1B8EB7"/>
                  </a:gs>
                  <a:gs pos="100000">
                    <a:srgbClr val="32D3F4"/>
                  </a:gs>
                </a:gsLst>
                <a:lin ang="16200000" scaled="1"/>
              </a:gradFill>
              <a:ln w="44979"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CE68A14-50FD-D37A-24BC-FED0C68DC99B}"/>
                  </a:ext>
                </a:extLst>
              </p:cNvPr>
              <p:cNvSpPr/>
              <p:nvPr/>
            </p:nvSpPr>
            <p:spPr>
              <a:xfrm>
                <a:off x="1605721" y="3330197"/>
                <a:ext cx="415664" cy="415664"/>
              </a:xfrm>
              <a:custGeom>
                <a:avLst/>
                <a:gdLst>
                  <a:gd name="connsiteX0" fmla="*/ 415664 w 415664"/>
                  <a:gd name="connsiteY0" fmla="*/ 207832 h 415664"/>
                  <a:gd name="connsiteX1" fmla="*/ 207832 w 415664"/>
                  <a:gd name="connsiteY1" fmla="*/ 415664 h 415664"/>
                  <a:gd name="connsiteX2" fmla="*/ 0 w 415664"/>
                  <a:gd name="connsiteY2" fmla="*/ 207832 h 415664"/>
                  <a:gd name="connsiteX3" fmla="*/ 207832 w 415664"/>
                  <a:gd name="connsiteY3" fmla="*/ 0 h 415664"/>
                  <a:gd name="connsiteX4" fmla="*/ 415664 w 415664"/>
                  <a:gd name="connsiteY4" fmla="*/ 207832 h 415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64" h="415664">
                    <a:moveTo>
                      <a:pt x="415664" y="207832"/>
                    </a:moveTo>
                    <a:cubicBezTo>
                      <a:pt x="415664" y="322615"/>
                      <a:pt x="322615" y="415664"/>
                      <a:pt x="207832" y="415664"/>
                    </a:cubicBezTo>
                    <a:cubicBezTo>
                      <a:pt x="93050" y="415664"/>
                      <a:pt x="0" y="322615"/>
                      <a:pt x="0" y="207832"/>
                    </a:cubicBezTo>
                    <a:cubicBezTo>
                      <a:pt x="0" y="93050"/>
                      <a:pt x="93050" y="0"/>
                      <a:pt x="207832" y="0"/>
                    </a:cubicBezTo>
                    <a:cubicBezTo>
                      <a:pt x="322615" y="0"/>
                      <a:pt x="415664" y="93050"/>
                      <a:pt x="415664" y="207832"/>
                    </a:cubicBezTo>
                    <a:close/>
                  </a:path>
                </a:pathLst>
              </a:custGeom>
              <a:gradFill>
                <a:gsLst>
                  <a:gs pos="0">
                    <a:srgbClr val="1B8EB7"/>
                  </a:gs>
                  <a:gs pos="100000">
                    <a:srgbClr val="32D3F4"/>
                  </a:gs>
                </a:gsLst>
                <a:lin ang="5400000" scaled="1"/>
              </a:gradFill>
              <a:ln w="44979"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2C3E69E-BAD3-4D8C-D3CD-A04C6C700642}"/>
                  </a:ext>
                </a:extLst>
              </p:cNvPr>
              <p:cNvSpPr/>
              <p:nvPr/>
            </p:nvSpPr>
            <p:spPr>
              <a:xfrm>
                <a:off x="1670936" y="3395413"/>
                <a:ext cx="285233" cy="285233"/>
              </a:xfrm>
              <a:custGeom>
                <a:avLst/>
                <a:gdLst>
                  <a:gd name="connsiteX0" fmla="*/ 285233 w 285233"/>
                  <a:gd name="connsiteY0" fmla="*/ 142617 h 285233"/>
                  <a:gd name="connsiteX1" fmla="*/ 142617 w 285233"/>
                  <a:gd name="connsiteY1" fmla="*/ 285233 h 285233"/>
                  <a:gd name="connsiteX2" fmla="*/ 0 w 285233"/>
                  <a:gd name="connsiteY2" fmla="*/ 142617 h 285233"/>
                  <a:gd name="connsiteX3" fmla="*/ 142617 w 285233"/>
                  <a:gd name="connsiteY3" fmla="*/ 0 h 285233"/>
                  <a:gd name="connsiteX4" fmla="*/ 285233 w 285233"/>
                  <a:gd name="connsiteY4" fmla="*/ 142617 h 285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33" h="285233">
                    <a:moveTo>
                      <a:pt x="285233" y="142617"/>
                    </a:moveTo>
                    <a:cubicBezTo>
                      <a:pt x="285233" y="221382"/>
                      <a:pt x="221382" y="285233"/>
                      <a:pt x="142617" y="285233"/>
                    </a:cubicBezTo>
                    <a:cubicBezTo>
                      <a:pt x="63852" y="285233"/>
                      <a:pt x="0" y="221382"/>
                      <a:pt x="0" y="142617"/>
                    </a:cubicBezTo>
                    <a:cubicBezTo>
                      <a:pt x="0" y="63852"/>
                      <a:pt x="63852" y="0"/>
                      <a:pt x="142617" y="0"/>
                    </a:cubicBezTo>
                    <a:cubicBezTo>
                      <a:pt x="221382" y="0"/>
                      <a:pt x="285233" y="63852"/>
                      <a:pt x="285233" y="142617"/>
                    </a:cubicBezTo>
                    <a:close/>
                  </a:path>
                </a:pathLst>
              </a:custGeom>
              <a:gradFill>
                <a:gsLst>
                  <a:gs pos="0">
                    <a:srgbClr val="E6E6E6"/>
                  </a:gs>
                  <a:gs pos="89800">
                    <a:srgbClr val="F2F2F2"/>
                  </a:gs>
                </a:gsLst>
                <a:lin ang="16200000" scaled="1"/>
              </a:gradFill>
              <a:ln w="44979" cap="flat">
                <a:noFill/>
                <a:prstDash val="solid"/>
                <a:miter/>
              </a:ln>
            </p:spPr>
            <p:txBody>
              <a:bodyPr rtlCol="0" anchor="ctr"/>
              <a:lstStyle/>
              <a:p>
                <a:endParaRPr lang="en-US"/>
              </a:p>
            </p:txBody>
          </p:sp>
        </p:grpSp>
      </p:grpSp>
      <p:sp>
        <p:nvSpPr>
          <p:cNvPr id="4" name="Rectangle: Rounded Corners 3">
            <a:extLst>
              <a:ext uri="{FF2B5EF4-FFF2-40B4-BE49-F238E27FC236}">
                <a16:creationId xmlns:a16="http://schemas.microsoft.com/office/drawing/2014/main" id="{539D8ECD-CDB6-C6E9-8C70-8C701F147D9A}"/>
              </a:ext>
            </a:extLst>
          </p:cNvPr>
          <p:cNvSpPr/>
          <p:nvPr/>
        </p:nvSpPr>
        <p:spPr bwMode="auto">
          <a:xfrm>
            <a:off x="2709333" y="2694935"/>
            <a:ext cx="6773334" cy="1425070"/>
          </a:xfrm>
          <a:prstGeom prst="roundRect">
            <a:avLst>
              <a:gd name="adj" fmla="val 5681"/>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86114994-D5A9-18DD-2D93-45B76F7FDD7F}"/>
              </a:ext>
            </a:extLst>
          </p:cNvPr>
          <p:cNvGrpSpPr/>
          <p:nvPr/>
        </p:nvGrpSpPr>
        <p:grpSpPr>
          <a:xfrm>
            <a:off x="3496733" y="3006089"/>
            <a:ext cx="835669" cy="802762"/>
            <a:chOff x="-3433771" y="-1757525"/>
            <a:chExt cx="1685626" cy="1619248"/>
          </a:xfrm>
        </p:grpSpPr>
        <p:sp>
          <p:nvSpPr>
            <p:cNvPr id="28" name="Freeform: Shape 27">
              <a:extLst>
                <a:ext uri="{FF2B5EF4-FFF2-40B4-BE49-F238E27FC236}">
                  <a16:creationId xmlns:a16="http://schemas.microsoft.com/office/drawing/2014/main" id="{DA1802E6-3C8D-A2FF-2118-AAC123BA2D4A}"/>
                </a:ext>
              </a:extLst>
            </p:cNvPr>
            <p:cNvSpPr/>
            <p:nvPr/>
          </p:nvSpPr>
          <p:spPr>
            <a:xfrm>
              <a:off x="-3433771" y="-1757525"/>
              <a:ext cx="1685626" cy="1619248"/>
            </a:xfrm>
            <a:custGeom>
              <a:avLst/>
              <a:gdLst>
                <a:gd name="connsiteX0" fmla="*/ 1538166 w 1685626"/>
                <a:gd name="connsiteY0" fmla="*/ 360130 h 1619248"/>
                <a:gd name="connsiteX1" fmla="*/ 1476483 w 1685626"/>
                <a:gd name="connsiteY1" fmla="*/ 289253 h 1619248"/>
                <a:gd name="connsiteX2" fmla="*/ 888568 w 1685626"/>
                <a:gd name="connsiteY2" fmla="*/ 9578 h 1619248"/>
                <a:gd name="connsiteX3" fmla="*/ 840379 w 1685626"/>
                <a:gd name="connsiteY3" fmla="*/ 0 h 1619248"/>
                <a:gd name="connsiteX4" fmla="*/ 792189 w 1685626"/>
                <a:gd name="connsiteY4" fmla="*/ 3831 h 1619248"/>
                <a:gd name="connsiteX5" fmla="*/ 204274 w 1685626"/>
                <a:gd name="connsiteY5" fmla="*/ 285422 h 1619248"/>
                <a:gd name="connsiteX6" fmla="*/ 146447 w 1685626"/>
                <a:gd name="connsiteY6" fmla="*/ 356299 h 1619248"/>
                <a:gd name="connsiteX7" fmla="*/ 1878 w 1685626"/>
                <a:gd name="connsiteY7" fmla="*/ 986525 h 1619248"/>
                <a:gd name="connsiteX8" fmla="*/ 23082 w 1685626"/>
                <a:gd name="connsiteY8" fmla="*/ 1078473 h 1619248"/>
                <a:gd name="connsiteX9" fmla="*/ 429802 w 1685626"/>
                <a:gd name="connsiteY9" fmla="*/ 1578441 h 1619248"/>
                <a:gd name="connsiteX10" fmla="*/ 518471 w 1685626"/>
                <a:gd name="connsiteY10" fmla="*/ 1618668 h 1619248"/>
                <a:gd name="connsiteX11" fmla="*/ 1166141 w 1685626"/>
                <a:gd name="connsiteY11" fmla="*/ 1618668 h 1619248"/>
                <a:gd name="connsiteX12" fmla="*/ 1254810 w 1685626"/>
                <a:gd name="connsiteY12" fmla="*/ 1578441 h 1619248"/>
                <a:gd name="connsiteX13" fmla="*/ 1661532 w 1685626"/>
                <a:gd name="connsiteY13" fmla="*/ 1078473 h 1619248"/>
                <a:gd name="connsiteX14" fmla="*/ 1684663 w 1685626"/>
                <a:gd name="connsiteY14" fmla="*/ 986525 h 1619248"/>
                <a:gd name="connsiteX15" fmla="*/ 1538166 w 1685626"/>
                <a:gd name="connsiteY15" fmla="*/ 360130 h 161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5626" h="1619248">
                  <a:moveTo>
                    <a:pt x="1538166" y="360130"/>
                  </a:moveTo>
                  <a:cubicBezTo>
                    <a:pt x="1528528" y="329480"/>
                    <a:pt x="1505397" y="304578"/>
                    <a:pt x="1476483" y="289253"/>
                  </a:cubicBezTo>
                  <a:lnTo>
                    <a:pt x="888568" y="9578"/>
                  </a:lnTo>
                  <a:cubicBezTo>
                    <a:pt x="873148" y="1916"/>
                    <a:pt x="855799" y="0"/>
                    <a:pt x="840379" y="0"/>
                  </a:cubicBezTo>
                  <a:cubicBezTo>
                    <a:pt x="824958" y="0"/>
                    <a:pt x="807610" y="0"/>
                    <a:pt x="792189" y="3831"/>
                  </a:cubicBezTo>
                  <a:lnTo>
                    <a:pt x="204274" y="285422"/>
                  </a:lnTo>
                  <a:cubicBezTo>
                    <a:pt x="175361" y="298831"/>
                    <a:pt x="154158" y="323734"/>
                    <a:pt x="146447" y="356299"/>
                  </a:cubicBezTo>
                  <a:lnTo>
                    <a:pt x="1878" y="986525"/>
                  </a:lnTo>
                  <a:cubicBezTo>
                    <a:pt x="-3905" y="1019090"/>
                    <a:pt x="3806" y="1051655"/>
                    <a:pt x="23082" y="1078473"/>
                  </a:cubicBezTo>
                  <a:lnTo>
                    <a:pt x="429802" y="1578441"/>
                  </a:lnTo>
                  <a:cubicBezTo>
                    <a:pt x="452933" y="1601428"/>
                    <a:pt x="485702" y="1616752"/>
                    <a:pt x="518471" y="1618668"/>
                  </a:cubicBezTo>
                  <a:lnTo>
                    <a:pt x="1166141" y="1618668"/>
                  </a:lnTo>
                  <a:cubicBezTo>
                    <a:pt x="1200838" y="1622499"/>
                    <a:pt x="1233607" y="1607175"/>
                    <a:pt x="1254810" y="1578441"/>
                  </a:cubicBezTo>
                  <a:lnTo>
                    <a:pt x="1661532" y="1078473"/>
                  </a:lnTo>
                  <a:cubicBezTo>
                    <a:pt x="1680808" y="1051655"/>
                    <a:pt x="1688518" y="1019090"/>
                    <a:pt x="1684663" y="986525"/>
                  </a:cubicBezTo>
                  <a:lnTo>
                    <a:pt x="1538166" y="360130"/>
                  </a:lnTo>
                  <a:close/>
                </a:path>
              </a:pathLst>
            </a:custGeom>
            <a:solidFill>
              <a:srgbClr val="326DE6"/>
            </a:solidFill>
            <a:ln w="1927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604D0F7-6739-0A67-2667-C5195D70DDF1}"/>
                </a:ext>
              </a:extLst>
            </p:cNvPr>
            <p:cNvSpPr/>
            <p:nvPr/>
          </p:nvSpPr>
          <p:spPr>
            <a:xfrm>
              <a:off x="-3232081" y="-1552924"/>
              <a:ext cx="1280575" cy="1239749"/>
            </a:xfrm>
            <a:custGeom>
              <a:avLst/>
              <a:gdLst>
                <a:gd name="connsiteX0" fmla="*/ 1245879 w 1280575"/>
                <a:gd name="connsiteY0" fmla="*/ 757022 h 1239749"/>
                <a:gd name="connsiteX1" fmla="*/ 1245879 w 1280575"/>
                <a:gd name="connsiteY1" fmla="*/ 757022 h 1239749"/>
                <a:gd name="connsiteX2" fmla="*/ 1242024 w 1280575"/>
                <a:gd name="connsiteY2" fmla="*/ 755107 h 1239749"/>
                <a:gd name="connsiteX3" fmla="*/ 1234313 w 1280575"/>
                <a:gd name="connsiteY3" fmla="*/ 753191 h 1239749"/>
                <a:gd name="connsiteX4" fmla="*/ 1211182 w 1280575"/>
                <a:gd name="connsiteY4" fmla="*/ 751276 h 1239749"/>
                <a:gd name="connsiteX5" fmla="*/ 1199617 w 1280575"/>
                <a:gd name="connsiteY5" fmla="*/ 749360 h 1239749"/>
                <a:gd name="connsiteX6" fmla="*/ 1197689 w 1280575"/>
                <a:gd name="connsiteY6" fmla="*/ 749360 h 1239749"/>
                <a:gd name="connsiteX7" fmla="*/ 1132151 w 1280575"/>
                <a:gd name="connsiteY7" fmla="*/ 737867 h 1239749"/>
                <a:gd name="connsiteX8" fmla="*/ 1118658 w 1280575"/>
                <a:gd name="connsiteY8" fmla="*/ 724458 h 1239749"/>
                <a:gd name="connsiteX9" fmla="*/ 1118658 w 1280575"/>
                <a:gd name="connsiteY9" fmla="*/ 724458 h 1239749"/>
                <a:gd name="connsiteX10" fmla="*/ 1118658 w 1280575"/>
                <a:gd name="connsiteY10" fmla="*/ 724458 h 1239749"/>
                <a:gd name="connsiteX11" fmla="*/ 1103237 w 1280575"/>
                <a:gd name="connsiteY11" fmla="*/ 720626 h 1239749"/>
                <a:gd name="connsiteX12" fmla="*/ 1095527 w 1280575"/>
                <a:gd name="connsiteY12" fmla="*/ 552055 h 1239749"/>
                <a:gd name="connsiteX13" fmla="*/ 1028061 w 1280575"/>
                <a:gd name="connsiteY13" fmla="*/ 394977 h 1239749"/>
                <a:gd name="connsiteX14" fmla="*/ 1039627 w 1280575"/>
                <a:gd name="connsiteY14" fmla="*/ 383484 h 1239749"/>
                <a:gd name="connsiteX15" fmla="*/ 1039627 w 1280575"/>
                <a:gd name="connsiteY15" fmla="*/ 383484 h 1239749"/>
                <a:gd name="connsiteX16" fmla="*/ 1039627 w 1280575"/>
                <a:gd name="connsiteY16" fmla="*/ 381568 h 1239749"/>
                <a:gd name="connsiteX17" fmla="*/ 1045410 w 1280575"/>
                <a:gd name="connsiteY17" fmla="*/ 364328 h 1239749"/>
                <a:gd name="connsiteX18" fmla="*/ 1099382 w 1280575"/>
                <a:gd name="connsiteY18" fmla="*/ 326016 h 1239749"/>
                <a:gd name="connsiteX19" fmla="*/ 1099382 w 1280575"/>
                <a:gd name="connsiteY19" fmla="*/ 326016 h 1239749"/>
                <a:gd name="connsiteX20" fmla="*/ 1110948 w 1280575"/>
                <a:gd name="connsiteY20" fmla="*/ 320269 h 1239749"/>
                <a:gd name="connsiteX21" fmla="*/ 1132151 w 1280575"/>
                <a:gd name="connsiteY21" fmla="*/ 308776 h 1239749"/>
                <a:gd name="connsiteX22" fmla="*/ 1137934 w 1280575"/>
                <a:gd name="connsiteY22" fmla="*/ 304945 h 1239749"/>
                <a:gd name="connsiteX23" fmla="*/ 1137934 w 1280575"/>
                <a:gd name="connsiteY23" fmla="*/ 301114 h 1239749"/>
                <a:gd name="connsiteX24" fmla="*/ 1137934 w 1280575"/>
                <a:gd name="connsiteY24" fmla="*/ 301114 h 1239749"/>
                <a:gd name="connsiteX25" fmla="*/ 1145644 w 1280575"/>
                <a:gd name="connsiteY25" fmla="*/ 247477 h 1239749"/>
                <a:gd name="connsiteX26" fmla="*/ 1118658 w 1280575"/>
                <a:gd name="connsiteY26" fmla="*/ 234068 h 1239749"/>
                <a:gd name="connsiteX27" fmla="*/ 1091672 w 1280575"/>
                <a:gd name="connsiteY27" fmla="*/ 243646 h 1239749"/>
                <a:gd name="connsiteX28" fmla="*/ 1091672 w 1280575"/>
                <a:gd name="connsiteY28" fmla="*/ 243646 h 1239749"/>
                <a:gd name="connsiteX29" fmla="*/ 1089744 w 1280575"/>
                <a:gd name="connsiteY29" fmla="*/ 245562 h 1239749"/>
                <a:gd name="connsiteX30" fmla="*/ 1083961 w 1280575"/>
                <a:gd name="connsiteY30" fmla="*/ 249393 h 1239749"/>
                <a:gd name="connsiteX31" fmla="*/ 1068541 w 1280575"/>
                <a:gd name="connsiteY31" fmla="*/ 266633 h 1239749"/>
                <a:gd name="connsiteX32" fmla="*/ 1060830 w 1280575"/>
                <a:gd name="connsiteY32" fmla="*/ 274295 h 1239749"/>
                <a:gd name="connsiteX33" fmla="*/ 1060830 w 1280575"/>
                <a:gd name="connsiteY33" fmla="*/ 274295 h 1239749"/>
                <a:gd name="connsiteX34" fmla="*/ 1012641 w 1280575"/>
                <a:gd name="connsiteY34" fmla="*/ 316438 h 1239749"/>
                <a:gd name="connsiteX35" fmla="*/ 1001075 w 1280575"/>
                <a:gd name="connsiteY35" fmla="*/ 320269 h 1239749"/>
                <a:gd name="connsiteX36" fmla="*/ 993365 w 1280575"/>
                <a:gd name="connsiteY36" fmla="*/ 318354 h 1239749"/>
                <a:gd name="connsiteX37" fmla="*/ 991437 w 1280575"/>
                <a:gd name="connsiteY37" fmla="*/ 318354 h 1239749"/>
                <a:gd name="connsiteX38" fmla="*/ 976016 w 1280575"/>
                <a:gd name="connsiteY38" fmla="*/ 327932 h 1239749"/>
                <a:gd name="connsiteX39" fmla="*/ 927827 w 1280575"/>
                <a:gd name="connsiteY39" fmla="*/ 281958 h 1239749"/>
                <a:gd name="connsiteX40" fmla="*/ 677240 w 1280575"/>
                <a:gd name="connsiteY40" fmla="*/ 182347 h 1239749"/>
                <a:gd name="connsiteX41" fmla="*/ 675313 w 1280575"/>
                <a:gd name="connsiteY41" fmla="*/ 167023 h 1239749"/>
                <a:gd name="connsiteX42" fmla="*/ 675313 w 1280575"/>
                <a:gd name="connsiteY42" fmla="*/ 167023 h 1239749"/>
                <a:gd name="connsiteX43" fmla="*/ 675313 w 1280575"/>
                <a:gd name="connsiteY43" fmla="*/ 168938 h 1239749"/>
                <a:gd name="connsiteX44" fmla="*/ 665675 w 1280575"/>
                <a:gd name="connsiteY44" fmla="*/ 153614 h 1239749"/>
                <a:gd name="connsiteX45" fmla="*/ 669530 w 1280575"/>
                <a:gd name="connsiteY45" fmla="*/ 88484 h 1239749"/>
                <a:gd name="connsiteX46" fmla="*/ 669530 w 1280575"/>
                <a:gd name="connsiteY46" fmla="*/ 86568 h 1239749"/>
                <a:gd name="connsiteX47" fmla="*/ 671457 w 1280575"/>
                <a:gd name="connsiteY47" fmla="*/ 75075 h 1239749"/>
                <a:gd name="connsiteX48" fmla="*/ 675313 w 1280575"/>
                <a:gd name="connsiteY48" fmla="*/ 52088 h 1239749"/>
                <a:gd name="connsiteX49" fmla="*/ 675313 w 1280575"/>
                <a:gd name="connsiteY49" fmla="*/ 40594 h 1239749"/>
                <a:gd name="connsiteX50" fmla="*/ 675313 w 1280575"/>
                <a:gd name="connsiteY50" fmla="*/ 40594 h 1239749"/>
                <a:gd name="connsiteX51" fmla="*/ 642544 w 1280575"/>
                <a:gd name="connsiteY51" fmla="*/ 367 h 1239749"/>
                <a:gd name="connsiteX52" fmla="*/ 609775 w 1280575"/>
                <a:gd name="connsiteY52" fmla="*/ 13776 h 1239749"/>
                <a:gd name="connsiteX53" fmla="*/ 598209 w 1280575"/>
                <a:gd name="connsiteY53" fmla="*/ 40594 h 1239749"/>
                <a:gd name="connsiteX54" fmla="*/ 598209 w 1280575"/>
                <a:gd name="connsiteY54" fmla="*/ 40594 h 1239749"/>
                <a:gd name="connsiteX55" fmla="*/ 598209 w 1280575"/>
                <a:gd name="connsiteY55" fmla="*/ 50172 h 1239749"/>
                <a:gd name="connsiteX56" fmla="*/ 602064 w 1280575"/>
                <a:gd name="connsiteY56" fmla="*/ 73159 h 1239749"/>
                <a:gd name="connsiteX57" fmla="*/ 603992 w 1280575"/>
                <a:gd name="connsiteY57" fmla="*/ 84653 h 1239749"/>
                <a:gd name="connsiteX58" fmla="*/ 603992 w 1280575"/>
                <a:gd name="connsiteY58" fmla="*/ 86568 h 1239749"/>
                <a:gd name="connsiteX59" fmla="*/ 607847 w 1280575"/>
                <a:gd name="connsiteY59" fmla="*/ 151698 h 1239749"/>
                <a:gd name="connsiteX60" fmla="*/ 598209 w 1280575"/>
                <a:gd name="connsiteY60" fmla="*/ 167023 h 1239749"/>
                <a:gd name="connsiteX61" fmla="*/ 598209 w 1280575"/>
                <a:gd name="connsiteY61" fmla="*/ 170854 h 1239749"/>
                <a:gd name="connsiteX62" fmla="*/ 598209 w 1280575"/>
                <a:gd name="connsiteY62" fmla="*/ 170854 h 1239749"/>
                <a:gd name="connsiteX63" fmla="*/ 596281 w 1280575"/>
                <a:gd name="connsiteY63" fmla="*/ 186179 h 1239749"/>
                <a:gd name="connsiteX64" fmla="*/ 530743 w 1280575"/>
                <a:gd name="connsiteY64" fmla="*/ 195757 h 1239749"/>
                <a:gd name="connsiteX65" fmla="*/ 293650 w 1280575"/>
                <a:gd name="connsiteY65" fmla="*/ 329847 h 1239749"/>
                <a:gd name="connsiteX66" fmla="*/ 282084 w 1280575"/>
                <a:gd name="connsiteY66" fmla="*/ 322185 h 1239749"/>
                <a:gd name="connsiteX67" fmla="*/ 280157 w 1280575"/>
                <a:gd name="connsiteY67" fmla="*/ 322185 h 1239749"/>
                <a:gd name="connsiteX68" fmla="*/ 272446 w 1280575"/>
                <a:gd name="connsiteY68" fmla="*/ 324101 h 1239749"/>
                <a:gd name="connsiteX69" fmla="*/ 260881 w 1280575"/>
                <a:gd name="connsiteY69" fmla="*/ 320269 h 1239749"/>
                <a:gd name="connsiteX70" fmla="*/ 212691 w 1280575"/>
                <a:gd name="connsiteY70" fmla="*/ 276211 h 1239749"/>
                <a:gd name="connsiteX71" fmla="*/ 212691 w 1280575"/>
                <a:gd name="connsiteY71" fmla="*/ 276211 h 1239749"/>
                <a:gd name="connsiteX72" fmla="*/ 204981 w 1280575"/>
                <a:gd name="connsiteY72" fmla="*/ 268549 h 1239749"/>
                <a:gd name="connsiteX73" fmla="*/ 189560 w 1280575"/>
                <a:gd name="connsiteY73" fmla="*/ 251308 h 1239749"/>
                <a:gd name="connsiteX74" fmla="*/ 183777 w 1280575"/>
                <a:gd name="connsiteY74" fmla="*/ 247477 h 1239749"/>
                <a:gd name="connsiteX75" fmla="*/ 181850 w 1280575"/>
                <a:gd name="connsiteY75" fmla="*/ 245562 h 1239749"/>
                <a:gd name="connsiteX76" fmla="*/ 181850 w 1280575"/>
                <a:gd name="connsiteY76" fmla="*/ 245562 h 1239749"/>
                <a:gd name="connsiteX77" fmla="*/ 154864 w 1280575"/>
                <a:gd name="connsiteY77" fmla="*/ 235984 h 1239749"/>
                <a:gd name="connsiteX78" fmla="*/ 127877 w 1280575"/>
                <a:gd name="connsiteY78" fmla="*/ 249393 h 1239749"/>
                <a:gd name="connsiteX79" fmla="*/ 135588 w 1280575"/>
                <a:gd name="connsiteY79" fmla="*/ 303029 h 1239749"/>
                <a:gd name="connsiteX80" fmla="*/ 135588 w 1280575"/>
                <a:gd name="connsiteY80" fmla="*/ 303029 h 1239749"/>
                <a:gd name="connsiteX81" fmla="*/ 137515 w 1280575"/>
                <a:gd name="connsiteY81" fmla="*/ 304945 h 1239749"/>
                <a:gd name="connsiteX82" fmla="*/ 143298 w 1280575"/>
                <a:gd name="connsiteY82" fmla="*/ 308776 h 1239749"/>
                <a:gd name="connsiteX83" fmla="*/ 164501 w 1280575"/>
                <a:gd name="connsiteY83" fmla="*/ 320269 h 1239749"/>
                <a:gd name="connsiteX84" fmla="*/ 176067 w 1280575"/>
                <a:gd name="connsiteY84" fmla="*/ 326016 h 1239749"/>
                <a:gd name="connsiteX85" fmla="*/ 176067 w 1280575"/>
                <a:gd name="connsiteY85" fmla="*/ 326016 h 1239749"/>
                <a:gd name="connsiteX86" fmla="*/ 230039 w 1280575"/>
                <a:gd name="connsiteY86" fmla="*/ 364328 h 1239749"/>
                <a:gd name="connsiteX87" fmla="*/ 235822 w 1280575"/>
                <a:gd name="connsiteY87" fmla="*/ 381568 h 1239749"/>
                <a:gd name="connsiteX88" fmla="*/ 235822 w 1280575"/>
                <a:gd name="connsiteY88" fmla="*/ 379653 h 1239749"/>
                <a:gd name="connsiteX89" fmla="*/ 235822 w 1280575"/>
                <a:gd name="connsiteY89" fmla="*/ 379653 h 1239749"/>
                <a:gd name="connsiteX90" fmla="*/ 247388 w 1280575"/>
                <a:gd name="connsiteY90" fmla="*/ 391146 h 1239749"/>
                <a:gd name="connsiteX91" fmla="*/ 241605 w 1280575"/>
                <a:gd name="connsiteY91" fmla="*/ 400724 h 1239749"/>
                <a:gd name="connsiteX92" fmla="*/ 174139 w 1280575"/>
                <a:gd name="connsiteY92" fmla="*/ 714880 h 1239749"/>
                <a:gd name="connsiteX93" fmla="*/ 158719 w 1280575"/>
                <a:gd name="connsiteY93" fmla="*/ 718711 h 1239749"/>
                <a:gd name="connsiteX94" fmla="*/ 158719 w 1280575"/>
                <a:gd name="connsiteY94" fmla="*/ 718711 h 1239749"/>
                <a:gd name="connsiteX95" fmla="*/ 156791 w 1280575"/>
                <a:gd name="connsiteY95" fmla="*/ 720626 h 1239749"/>
                <a:gd name="connsiteX96" fmla="*/ 143298 w 1280575"/>
                <a:gd name="connsiteY96" fmla="*/ 734035 h 1239749"/>
                <a:gd name="connsiteX97" fmla="*/ 77760 w 1280575"/>
                <a:gd name="connsiteY97" fmla="*/ 745529 h 1239749"/>
                <a:gd name="connsiteX98" fmla="*/ 77760 w 1280575"/>
                <a:gd name="connsiteY98" fmla="*/ 745529 h 1239749"/>
                <a:gd name="connsiteX99" fmla="*/ 66194 w 1280575"/>
                <a:gd name="connsiteY99" fmla="*/ 747445 h 1239749"/>
                <a:gd name="connsiteX100" fmla="*/ 43063 w 1280575"/>
                <a:gd name="connsiteY100" fmla="*/ 749360 h 1239749"/>
                <a:gd name="connsiteX101" fmla="*/ 35353 w 1280575"/>
                <a:gd name="connsiteY101" fmla="*/ 751276 h 1239749"/>
                <a:gd name="connsiteX102" fmla="*/ 31498 w 1280575"/>
                <a:gd name="connsiteY102" fmla="*/ 753191 h 1239749"/>
                <a:gd name="connsiteX103" fmla="*/ 31498 w 1280575"/>
                <a:gd name="connsiteY103" fmla="*/ 753191 h 1239749"/>
                <a:gd name="connsiteX104" fmla="*/ 656 w 1280575"/>
                <a:gd name="connsiteY104" fmla="*/ 797250 h 1239749"/>
                <a:gd name="connsiteX105" fmla="*/ 656 w 1280575"/>
                <a:gd name="connsiteY105" fmla="*/ 797250 h 1239749"/>
                <a:gd name="connsiteX106" fmla="*/ 39208 w 1280575"/>
                <a:gd name="connsiteY106" fmla="*/ 824068 h 1239749"/>
                <a:gd name="connsiteX107" fmla="*/ 48846 w 1280575"/>
                <a:gd name="connsiteY107" fmla="*/ 822152 h 1239749"/>
                <a:gd name="connsiteX108" fmla="*/ 48846 w 1280575"/>
                <a:gd name="connsiteY108" fmla="*/ 822152 h 1239749"/>
                <a:gd name="connsiteX109" fmla="*/ 50774 w 1280575"/>
                <a:gd name="connsiteY109" fmla="*/ 820237 h 1239749"/>
                <a:gd name="connsiteX110" fmla="*/ 58484 w 1280575"/>
                <a:gd name="connsiteY110" fmla="*/ 820237 h 1239749"/>
                <a:gd name="connsiteX111" fmla="*/ 79688 w 1280575"/>
                <a:gd name="connsiteY111" fmla="*/ 812574 h 1239749"/>
                <a:gd name="connsiteX112" fmla="*/ 91253 w 1280575"/>
                <a:gd name="connsiteY112" fmla="*/ 808743 h 1239749"/>
                <a:gd name="connsiteX113" fmla="*/ 93181 w 1280575"/>
                <a:gd name="connsiteY113" fmla="*/ 808743 h 1239749"/>
                <a:gd name="connsiteX114" fmla="*/ 156791 w 1280575"/>
                <a:gd name="connsiteY114" fmla="*/ 791503 h 1239749"/>
                <a:gd name="connsiteX115" fmla="*/ 158719 w 1280575"/>
                <a:gd name="connsiteY115" fmla="*/ 791503 h 1239749"/>
                <a:gd name="connsiteX116" fmla="*/ 174139 w 1280575"/>
                <a:gd name="connsiteY116" fmla="*/ 797250 h 1239749"/>
                <a:gd name="connsiteX117" fmla="*/ 176067 w 1280575"/>
                <a:gd name="connsiteY117" fmla="*/ 799165 h 1239749"/>
                <a:gd name="connsiteX118" fmla="*/ 176067 w 1280575"/>
                <a:gd name="connsiteY118" fmla="*/ 799165 h 1239749"/>
                <a:gd name="connsiteX119" fmla="*/ 193415 w 1280575"/>
                <a:gd name="connsiteY119" fmla="*/ 797250 h 1239749"/>
                <a:gd name="connsiteX120" fmla="*/ 351478 w 1280575"/>
                <a:gd name="connsiteY120" fmla="*/ 1021373 h 1239749"/>
                <a:gd name="connsiteX121" fmla="*/ 403522 w 1280575"/>
                <a:gd name="connsiteY121" fmla="*/ 1055854 h 1239749"/>
                <a:gd name="connsiteX122" fmla="*/ 393885 w 1280575"/>
                <a:gd name="connsiteY122" fmla="*/ 1069263 h 1239749"/>
                <a:gd name="connsiteX123" fmla="*/ 393885 w 1280575"/>
                <a:gd name="connsiteY123" fmla="*/ 1069263 h 1239749"/>
                <a:gd name="connsiteX124" fmla="*/ 395812 w 1280575"/>
                <a:gd name="connsiteY124" fmla="*/ 1071178 h 1239749"/>
                <a:gd name="connsiteX125" fmla="*/ 397740 w 1280575"/>
                <a:gd name="connsiteY125" fmla="*/ 1090334 h 1239749"/>
                <a:gd name="connsiteX126" fmla="*/ 366898 w 1280575"/>
                <a:gd name="connsiteY126" fmla="*/ 1145886 h 1239749"/>
                <a:gd name="connsiteX127" fmla="*/ 366898 w 1280575"/>
                <a:gd name="connsiteY127" fmla="*/ 1147801 h 1239749"/>
                <a:gd name="connsiteX128" fmla="*/ 359188 w 1280575"/>
                <a:gd name="connsiteY128" fmla="*/ 1157379 h 1239749"/>
                <a:gd name="connsiteX129" fmla="*/ 345695 w 1280575"/>
                <a:gd name="connsiteY129" fmla="*/ 1176535 h 1239749"/>
                <a:gd name="connsiteX130" fmla="*/ 341840 w 1280575"/>
                <a:gd name="connsiteY130" fmla="*/ 1182282 h 1239749"/>
                <a:gd name="connsiteX131" fmla="*/ 339912 w 1280575"/>
                <a:gd name="connsiteY131" fmla="*/ 1184198 h 1239749"/>
                <a:gd name="connsiteX132" fmla="*/ 339912 w 1280575"/>
                <a:gd name="connsiteY132" fmla="*/ 1184198 h 1239749"/>
                <a:gd name="connsiteX133" fmla="*/ 355333 w 1280575"/>
                <a:gd name="connsiteY133" fmla="*/ 1235918 h 1239749"/>
                <a:gd name="connsiteX134" fmla="*/ 368826 w 1280575"/>
                <a:gd name="connsiteY134" fmla="*/ 1239750 h 1239749"/>
                <a:gd name="connsiteX135" fmla="*/ 405450 w 1280575"/>
                <a:gd name="connsiteY135" fmla="*/ 1216762 h 1239749"/>
                <a:gd name="connsiteX136" fmla="*/ 405450 w 1280575"/>
                <a:gd name="connsiteY136" fmla="*/ 1216762 h 1239749"/>
                <a:gd name="connsiteX137" fmla="*/ 407378 w 1280575"/>
                <a:gd name="connsiteY137" fmla="*/ 1214847 h 1239749"/>
                <a:gd name="connsiteX138" fmla="*/ 411233 w 1280575"/>
                <a:gd name="connsiteY138" fmla="*/ 1209100 h 1239749"/>
                <a:gd name="connsiteX139" fmla="*/ 418943 w 1280575"/>
                <a:gd name="connsiteY139" fmla="*/ 1188029 h 1239749"/>
                <a:gd name="connsiteX140" fmla="*/ 422798 w 1280575"/>
                <a:gd name="connsiteY140" fmla="*/ 1176535 h 1239749"/>
                <a:gd name="connsiteX141" fmla="*/ 422798 w 1280575"/>
                <a:gd name="connsiteY141" fmla="*/ 1176535 h 1239749"/>
                <a:gd name="connsiteX142" fmla="*/ 447857 w 1280575"/>
                <a:gd name="connsiteY142" fmla="*/ 1117152 h 1239749"/>
                <a:gd name="connsiteX143" fmla="*/ 463278 w 1280575"/>
                <a:gd name="connsiteY143" fmla="*/ 1105659 h 1239749"/>
                <a:gd name="connsiteX144" fmla="*/ 465205 w 1280575"/>
                <a:gd name="connsiteY144" fmla="*/ 1103743 h 1239749"/>
                <a:gd name="connsiteX145" fmla="*/ 465205 w 1280575"/>
                <a:gd name="connsiteY145" fmla="*/ 1103743 h 1239749"/>
                <a:gd name="connsiteX146" fmla="*/ 472916 w 1280575"/>
                <a:gd name="connsiteY146" fmla="*/ 1088418 h 1239749"/>
                <a:gd name="connsiteX147" fmla="*/ 640616 w 1280575"/>
                <a:gd name="connsiteY147" fmla="*/ 1119068 h 1239749"/>
                <a:gd name="connsiteX148" fmla="*/ 744706 w 1280575"/>
                <a:gd name="connsiteY148" fmla="*/ 1105659 h 1239749"/>
                <a:gd name="connsiteX149" fmla="*/ 806389 w 1280575"/>
                <a:gd name="connsiteY149" fmla="*/ 1088418 h 1239749"/>
                <a:gd name="connsiteX150" fmla="*/ 814099 w 1280575"/>
                <a:gd name="connsiteY150" fmla="*/ 1101827 h 1239749"/>
                <a:gd name="connsiteX151" fmla="*/ 814099 w 1280575"/>
                <a:gd name="connsiteY151" fmla="*/ 1101827 h 1239749"/>
                <a:gd name="connsiteX152" fmla="*/ 816027 w 1280575"/>
                <a:gd name="connsiteY152" fmla="*/ 1103743 h 1239749"/>
                <a:gd name="connsiteX153" fmla="*/ 831447 w 1280575"/>
                <a:gd name="connsiteY153" fmla="*/ 1115237 h 1239749"/>
                <a:gd name="connsiteX154" fmla="*/ 856506 w 1280575"/>
                <a:gd name="connsiteY154" fmla="*/ 1174620 h 1239749"/>
                <a:gd name="connsiteX155" fmla="*/ 856506 w 1280575"/>
                <a:gd name="connsiteY155" fmla="*/ 1176535 h 1239749"/>
                <a:gd name="connsiteX156" fmla="*/ 860361 w 1280575"/>
                <a:gd name="connsiteY156" fmla="*/ 1188029 h 1239749"/>
                <a:gd name="connsiteX157" fmla="*/ 868071 w 1280575"/>
                <a:gd name="connsiteY157" fmla="*/ 1209100 h 1239749"/>
                <a:gd name="connsiteX158" fmla="*/ 871927 w 1280575"/>
                <a:gd name="connsiteY158" fmla="*/ 1214847 h 1239749"/>
                <a:gd name="connsiteX159" fmla="*/ 873854 w 1280575"/>
                <a:gd name="connsiteY159" fmla="*/ 1216762 h 1239749"/>
                <a:gd name="connsiteX160" fmla="*/ 873854 w 1280575"/>
                <a:gd name="connsiteY160" fmla="*/ 1216762 h 1239749"/>
                <a:gd name="connsiteX161" fmla="*/ 910478 w 1280575"/>
                <a:gd name="connsiteY161" fmla="*/ 1239750 h 1239749"/>
                <a:gd name="connsiteX162" fmla="*/ 925899 w 1280575"/>
                <a:gd name="connsiteY162" fmla="*/ 1235918 h 1239749"/>
                <a:gd name="connsiteX163" fmla="*/ 943247 w 1280575"/>
                <a:gd name="connsiteY163" fmla="*/ 1214847 h 1239749"/>
                <a:gd name="connsiteX164" fmla="*/ 941320 w 1280575"/>
                <a:gd name="connsiteY164" fmla="*/ 1186113 h 1239749"/>
                <a:gd name="connsiteX165" fmla="*/ 941320 w 1280575"/>
                <a:gd name="connsiteY165" fmla="*/ 1186113 h 1239749"/>
                <a:gd name="connsiteX166" fmla="*/ 939392 w 1280575"/>
                <a:gd name="connsiteY166" fmla="*/ 1184198 h 1239749"/>
                <a:gd name="connsiteX167" fmla="*/ 935537 w 1280575"/>
                <a:gd name="connsiteY167" fmla="*/ 1178451 h 1239749"/>
                <a:gd name="connsiteX168" fmla="*/ 922044 w 1280575"/>
                <a:gd name="connsiteY168" fmla="*/ 1159295 h 1239749"/>
                <a:gd name="connsiteX169" fmla="*/ 914334 w 1280575"/>
                <a:gd name="connsiteY169" fmla="*/ 1149717 h 1239749"/>
                <a:gd name="connsiteX170" fmla="*/ 914334 w 1280575"/>
                <a:gd name="connsiteY170" fmla="*/ 1145886 h 1239749"/>
                <a:gd name="connsiteX171" fmla="*/ 883492 w 1280575"/>
                <a:gd name="connsiteY171" fmla="*/ 1090334 h 1239749"/>
                <a:gd name="connsiteX172" fmla="*/ 885420 w 1280575"/>
                <a:gd name="connsiteY172" fmla="*/ 1071178 h 1239749"/>
                <a:gd name="connsiteX173" fmla="*/ 887347 w 1280575"/>
                <a:gd name="connsiteY173" fmla="*/ 1069263 h 1239749"/>
                <a:gd name="connsiteX174" fmla="*/ 887347 w 1280575"/>
                <a:gd name="connsiteY174" fmla="*/ 1069263 h 1239749"/>
                <a:gd name="connsiteX175" fmla="*/ 881565 w 1280575"/>
                <a:gd name="connsiteY175" fmla="*/ 1053938 h 1239749"/>
                <a:gd name="connsiteX176" fmla="*/ 1089744 w 1280575"/>
                <a:gd name="connsiteY176" fmla="*/ 793419 h 1239749"/>
                <a:gd name="connsiteX177" fmla="*/ 1105165 w 1280575"/>
                <a:gd name="connsiteY177" fmla="*/ 795334 h 1239749"/>
                <a:gd name="connsiteX178" fmla="*/ 1105165 w 1280575"/>
                <a:gd name="connsiteY178" fmla="*/ 795334 h 1239749"/>
                <a:gd name="connsiteX179" fmla="*/ 1107093 w 1280575"/>
                <a:gd name="connsiteY179" fmla="*/ 793419 h 1239749"/>
                <a:gd name="connsiteX180" fmla="*/ 1122513 w 1280575"/>
                <a:gd name="connsiteY180" fmla="*/ 787672 h 1239749"/>
                <a:gd name="connsiteX181" fmla="*/ 1124441 w 1280575"/>
                <a:gd name="connsiteY181" fmla="*/ 787672 h 1239749"/>
                <a:gd name="connsiteX182" fmla="*/ 1186124 w 1280575"/>
                <a:gd name="connsiteY182" fmla="*/ 804912 h 1239749"/>
                <a:gd name="connsiteX183" fmla="*/ 1188051 w 1280575"/>
                <a:gd name="connsiteY183" fmla="*/ 804912 h 1239749"/>
                <a:gd name="connsiteX184" fmla="*/ 1199617 w 1280575"/>
                <a:gd name="connsiteY184" fmla="*/ 808743 h 1239749"/>
                <a:gd name="connsiteX185" fmla="*/ 1220820 w 1280575"/>
                <a:gd name="connsiteY185" fmla="*/ 818321 h 1239749"/>
                <a:gd name="connsiteX186" fmla="*/ 1228531 w 1280575"/>
                <a:gd name="connsiteY186" fmla="*/ 820237 h 1239749"/>
                <a:gd name="connsiteX187" fmla="*/ 1232386 w 1280575"/>
                <a:gd name="connsiteY187" fmla="*/ 822152 h 1239749"/>
                <a:gd name="connsiteX188" fmla="*/ 1232386 w 1280575"/>
                <a:gd name="connsiteY188" fmla="*/ 822152 h 1239749"/>
                <a:gd name="connsiteX189" fmla="*/ 1242024 w 1280575"/>
                <a:gd name="connsiteY189" fmla="*/ 824068 h 1239749"/>
                <a:gd name="connsiteX190" fmla="*/ 1280576 w 1280575"/>
                <a:gd name="connsiteY190" fmla="*/ 797250 h 1239749"/>
                <a:gd name="connsiteX191" fmla="*/ 1245879 w 1280575"/>
                <a:gd name="connsiteY191" fmla="*/ 757022 h 1239749"/>
                <a:gd name="connsiteX192" fmla="*/ 688806 w 1280575"/>
                <a:gd name="connsiteY192" fmla="*/ 697639 h 1239749"/>
                <a:gd name="connsiteX193" fmla="*/ 636761 w 1280575"/>
                <a:gd name="connsiteY193" fmla="*/ 722542 h 1239749"/>
                <a:gd name="connsiteX194" fmla="*/ 584716 w 1280575"/>
                <a:gd name="connsiteY194" fmla="*/ 697639 h 1239749"/>
                <a:gd name="connsiteX195" fmla="*/ 571223 w 1280575"/>
                <a:gd name="connsiteY195" fmla="*/ 642087 h 1239749"/>
                <a:gd name="connsiteX196" fmla="*/ 607847 w 1280575"/>
                <a:gd name="connsiteY196" fmla="*/ 596113 h 1239749"/>
                <a:gd name="connsiteX197" fmla="*/ 665675 w 1280575"/>
                <a:gd name="connsiteY197" fmla="*/ 596113 h 1239749"/>
                <a:gd name="connsiteX198" fmla="*/ 702299 w 1280575"/>
                <a:gd name="connsiteY198" fmla="*/ 642087 h 1239749"/>
                <a:gd name="connsiteX199" fmla="*/ 688806 w 1280575"/>
                <a:gd name="connsiteY199" fmla="*/ 697639 h 1239749"/>
                <a:gd name="connsiteX200" fmla="*/ 1003003 w 1280575"/>
                <a:gd name="connsiteY200" fmla="*/ 573126 h 1239749"/>
                <a:gd name="connsiteX201" fmla="*/ 1010713 w 1280575"/>
                <a:gd name="connsiteY201" fmla="*/ 693808 h 1239749"/>
                <a:gd name="connsiteX202" fmla="*/ 827592 w 1280575"/>
                <a:gd name="connsiteY202" fmla="*/ 642087 h 1239749"/>
                <a:gd name="connsiteX203" fmla="*/ 827592 w 1280575"/>
                <a:gd name="connsiteY203" fmla="*/ 642087 h 1239749"/>
                <a:gd name="connsiteX204" fmla="*/ 804461 w 1280575"/>
                <a:gd name="connsiteY204" fmla="*/ 603776 h 1239749"/>
                <a:gd name="connsiteX205" fmla="*/ 812171 w 1280575"/>
                <a:gd name="connsiteY205" fmla="*/ 590367 h 1239749"/>
                <a:gd name="connsiteX206" fmla="*/ 956741 w 1280575"/>
                <a:gd name="connsiteY206" fmla="*/ 460107 h 1239749"/>
                <a:gd name="connsiteX207" fmla="*/ 1003003 w 1280575"/>
                <a:gd name="connsiteY207" fmla="*/ 573126 h 1239749"/>
                <a:gd name="connsiteX208" fmla="*/ 898913 w 1280575"/>
                <a:gd name="connsiteY208" fmla="*/ 389230 h 1239749"/>
                <a:gd name="connsiteX209" fmla="*/ 740851 w 1280575"/>
                <a:gd name="connsiteY209" fmla="*/ 500334 h 1239749"/>
                <a:gd name="connsiteX210" fmla="*/ 698444 w 1280575"/>
                <a:gd name="connsiteY210" fmla="*/ 492672 h 1239749"/>
                <a:gd name="connsiteX211" fmla="*/ 692661 w 1280575"/>
                <a:gd name="connsiteY211" fmla="*/ 479263 h 1239749"/>
                <a:gd name="connsiteX212" fmla="*/ 681095 w 1280575"/>
                <a:gd name="connsiteY212" fmla="*/ 285789 h 1239749"/>
                <a:gd name="connsiteX213" fmla="*/ 898913 w 1280575"/>
                <a:gd name="connsiteY213" fmla="*/ 389230 h 1239749"/>
                <a:gd name="connsiteX214" fmla="*/ 898913 w 1280575"/>
                <a:gd name="connsiteY214" fmla="*/ 389230 h 1239749"/>
                <a:gd name="connsiteX215" fmla="*/ 550019 w 1280575"/>
                <a:gd name="connsiteY215" fmla="*/ 291536 h 1239749"/>
                <a:gd name="connsiteX216" fmla="*/ 588571 w 1280575"/>
                <a:gd name="connsiteY216" fmla="*/ 283873 h 1239749"/>
                <a:gd name="connsiteX217" fmla="*/ 578933 w 1280575"/>
                <a:gd name="connsiteY217" fmla="*/ 475432 h 1239749"/>
                <a:gd name="connsiteX218" fmla="*/ 578933 w 1280575"/>
                <a:gd name="connsiteY218" fmla="*/ 475432 h 1239749"/>
                <a:gd name="connsiteX219" fmla="*/ 546164 w 1280575"/>
                <a:gd name="connsiteY219" fmla="*/ 506081 h 1239749"/>
                <a:gd name="connsiteX220" fmla="*/ 530743 w 1280575"/>
                <a:gd name="connsiteY220" fmla="*/ 502250 h 1239749"/>
                <a:gd name="connsiteX221" fmla="*/ 370753 w 1280575"/>
                <a:gd name="connsiteY221" fmla="*/ 389230 h 1239749"/>
                <a:gd name="connsiteX222" fmla="*/ 550019 w 1280575"/>
                <a:gd name="connsiteY222" fmla="*/ 291536 h 1239749"/>
                <a:gd name="connsiteX223" fmla="*/ 314853 w 1280575"/>
                <a:gd name="connsiteY223" fmla="*/ 460107 h 1239749"/>
                <a:gd name="connsiteX224" fmla="*/ 457495 w 1280575"/>
                <a:gd name="connsiteY224" fmla="*/ 586536 h 1239749"/>
                <a:gd name="connsiteX225" fmla="*/ 457495 w 1280575"/>
                <a:gd name="connsiteY225" fmla="*/ 586536 h 1239749"/>
                <a:gd name="connsiteX226" fmla="*/ 461350 w 1280575"/>
                <a:gd name="connsiteY226" fmla="*/ 630594 h 1239749"/>
                <a:gd name="connsiteX227" fmla="*/ 445929 w 1280575"/>
                <a:gd name="connsiteY227" fmla="*/ 640172 h 1239749"/>
                <a:gd name="connsiteX228" fmla="*/ 258953 w 1280575"/>
                <a:gd name="connsiteY228" fmla="*/ 693808 h 1239749"/>
                <a:gd name="connsiteX229" fmla="*/ 314853 w 1280575"/>
                <a:gd name="connsiteY229" fmla="*/ 460107 h 1239749"/>
                <a:gd name="connsiteX230" fmla="*/ 282084 w 1280575"/>
                <a:gd name="connsiteY230" fmla="*/ 783841 h 1239749"/>
                <a:gd name="connsiteX231" fmla="*/ 472916 w 1280575"/>
                <a:gd name="connsiteY231" fmla="*/ 751276 h 1239749"/>
                <a:gd name="connsiteX232" fmla="*/ 505685 w 1280575"/>
                <a:gd name="connsiteY232" fmla="*/ 776178 h 1239749"/>
                <a:gd name="connsiteX233" fmla="*/ 503757 w 1280575"/>
                <a:gd name="connsiteY233" fmla="*/ 795334 h 1239749"/>
                <a:gd name="connsiteX234" fmla="*/ 503757 w 1280575"/>
                <a:gd name="connsiteY234" fmla="*/ 795334 h 1239749"/>
                <a:gd name="connsiteX235" fmla="*/ 430509 w 1280575"/>
                <a:gd name="connsiteY235" fmla="*/ 971568 h 1239749"/>
                <a:gd name="connsiteX236" fmla="*/ 282084 w 1280575"/>
                <a:gd name="connsiteY236" fmla="*/ 783841 h 1239749"/>
                <a:gd name="connsiteX237" fmla="*/ 719647 w 1280575"/>
                <a:gd name="connsiteY237" fmla="*/ 1021373 h 1239749"/>
                <a:gd name="connsiteX238" fmla="*/ 636761 w 1280575"/>
                <a:gd name="connsiteY238" fmla="*/ 1030951 h 1239749"/>
                <a:gd name="connsiteX239" fmla="*/ 515323 w 1280575"/>
                <a:gd name="connsiteY239" fmla="*/ 1011795 h 1239749"/>
                <a:gd name="connsiteX240" fmla="*/ 609775 w 1280575"/>
                <a:gd name="connsiteY240" fmla="*/ 841308 h 1239749"/>
                <a:gd name="connsiteX241" fmla="*/ 648326 w 1280575"/>
                <a:gd name="connsiteY241" fmla="*/ 833646 h 1239749"/>
                <a:gd name="connsiteX242" fmla="*/ 663747 w 1280575"/>
                <a:gd name="connsiteY242" fmla="*/ 847055 h 1239749"/>
                <a:gd name="connsiteX243" fmla="*/ 663747 w 1280575"/>
                <a:gd name="connsiteY243" fmla="*/ 847055 h 1239749"/>
                <a:gd name="connsiteX244" fmla="*/ 756271 w 1280575"/>
                <a:gd name="connsiteY244" fmla="*/ 1013711 h 1239749"/>
                <a:gd name="connsiteX245" fmla="*/ 719647 w 1280575"/>
                <a:gd name="connsiteY245" fmla="*/ 1021373 h 1239749"/>
                <a:gd name="connsiteX246" fmla="*/ 954813 w 1280575"/>
                <a:gd name="connsiteY246" fmla="*/ 854717 h 1239749"/>
                <a:gd name="connsiteX247" fmla="*/ 839158 w 1280575"/>
                <a:gd name="connsiteY247" fmla="*/ 969652 h 1239749"/>
                <a:gd name="connsiteX248" fmla="*/ 763982 w 1280575"/>
                <a:gd name="connsiteY248" fmla="*/ 789587 h 1239749"/>
                <a:gd name="connsiteX249" fmla="*/ 781330 w 1280575"/>
                <a:gd name="connsiteY249" fmla="*/ 753191 h 1239749"/>
                <a:gd name="connsiteX250" fmla="*/ 798678 w 1280575"/>
                <a:gd name="connsiteY250" fmla="*/ 749360 h 1239749"/>
                <a:gd name="connsiteX251" fmla="*/ 991437 w 1280575"/>
                <a:gd name="connsiteY251" fmla="*/ 781925 h 1239749"/>
                <a:gd name="connsiteX252" fmla="*/ 954813 w 1280575"/>
                <a:gd name="connsiteY252" fmla="*/ 854717 h 123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1280575" h="1239749">
                  <a:moveTo>
                    <a:pt x="1245879" y="757022"/>
                  </a:moveTo>
                  <a:lnTo>
                    <a:pt x="1245879" y="757022"/>
                  </a:lnTo>
                  <a:cubicBezTo>
                    <a:pt x="1243951" y="757022"/>
                    <a:pt x="1242024" y="757022"/>
                    <a:pt x="1242024" y="755107"/>
                  </a:cubicBezTo>
                  <a:cubicBezTo>
                    <a:pt x="1242024" y="753191"/>
                    <a:pt x="1238169" y="753191"/>
                    <a:pt x="1234313" y="753191"/>
                  </a:cubicBezTo>
                  <a:cubicBezTo>
                    <a:pt x="1226603" y="751276"/>
                    <a:pt x="1218893" y="751276"/>
                    <a:pt x="1211182" y="751276"/>
                  </a:cubicBezTo>
                  <a:cubicBezTo>
                    <a:pt x="1207327" y="751276"/>
                    <a:pt x="1203472" y="751276"/>
                    <a:pt x="1199617" y="749360"/>
                  </a:cubicBezTo>
                  <a:lnTo>
                    <a:pt x="1197689" y="749360"/>
                  </a:lnTo>
                  <a:cubicBezTo>
                    <a:pt x="1176486" y="747445"/>
                    <a:pt x="1153355" y="743613"/>
                    <a:pt x="1132151" y="737867"/>
                  </a:cubicBezTo>
                  <a:cubicBezTo>
                    <a:pt x="1126368" y="735951"/>
                    <a:pt x="1120586" y="730204"/>
                    <a:pt x="1118658" y="724458"/>
                  </a:cubicBezTo>
                  <a:cubicBezTo>
                    <a:pt x="1120586" y="724458"/>
                    <a:pt x="1118658" y="724458"/>
                    <a:pt x="1118658" y="724458"/>
                  </a:cubicBezTo>
                  <a:lnTo>
                    <a:pt x="1118658" y="724458"/>
                  </a:lnTo>
                  <a:lnTo>
                    <a:pt x="1103237" y="720626"/>
                  </a:lnTo>
                  <a:cubicBezTo>
                    <a:pt x="1110948" y="665075"/>
                    <a:pt x="1107093" y="607607"/>
                    <a:pt x="1095527" y="552055"/>
                  </a:cubicBezTo>
                  <a:cubicBezTo>
                    <a:pt x="1082034" y="496503"/>
                    <a:pt x="1058903" y="442867"/>
                    <a:pt x="1028061" y="394977"/>
                  </a:cubicBezTo>
                  <a:lnTo>
                    <a:pt x="1039627" y="383484"/>
                  </a:lnTo>
                  <a:lnTo>
                    <a:pt x="1039627" y="383484"/>
                  </a:lnTo>
                  <a:lnTo>
                    <a:pt x="1039627" y="381568"/>
                  </a:lnTo>
                  <a:cubicBezTo>
                    <a:pt x="1039627" y="375821"/>
                    <a:pt x="1041554" y="368159"/>
                    <a:pt x="1045410" y="364328"/>
                  </a:cubicBezTo>
                  <a:cubicBezTo>
                    <a:pt x="1062758" y="349003"/>
                    <a:pt x="1080106" y="337510"/>
                    <a:pt x="1099382" y="326016"/>
                  </a:cubicBezTo>
                  <a:lnTo>
                    <a:pt x="1099382" y="326016"/>
                  </a:lnTo>
                  <a:cubicBezTo>
                    <a:pt x="1103237" y="324101"/>
                    <a:pt x="1107093" y="322185"/>
                    <a:pt x="1110948" y="320269"/>
                  </a:cubicBezTo>
                  <a:cubicBezTo>
                    <a:pt x="1118658" y="316438"/>
                    <a:pt x="1124441" y="312607"/>
                    <a:pt x="1132151" y="308776"/>
                  </a:cubicBezTo>
                  <a:cubicBezTo>
                    <a:pt x="1134079" y="306860"/>
                    <a:pt x="1136006" y="306860"/>
                    <a:pt x="1137934" y="304945"/>
                  </a:cubicBezTo>
                  <a:cubicBezTo>
                    <a:pt x="1139861" y="303029"/>
                    <a:pt x="1137934" y="303029"/>
                    <a:pt x="1137934" y="301114"/>
                  </a:cubicBezTo>
                  <a:lnTo>
                    <a:pt x="1137934" y="301114"/>
                  </a:lnTo>
                  <a:cubicBezTo>
                    <a:pt x="1155282" y="287705"/>
                    <a:pt x="1159137" y="264718"/>
                    <a:pt x="1145644" y="247477"/>
                  </a:cubicBezTo>
                  <a:cubicBezTo>
                    <a:pt x="1139861" y="239815"/>
                    <a:pt x="1128296" y="234068"/>
                    <a:pt x="1118658" y="234068"/>
                  </a:cubicBezTo>
                  <a:cubicBezTo>
                    <a:pt x="1109020" y="234068"/>
                    <a:pt x="1099382" y="237899"/>
                    <a:pt x="1091672" y="243646"/>
                  </a:cubicBezTo>
                  <a:lnTo>
                    <a:pt x="1091672" y="243646"/>
                  </a:lnTo>
                  <a:lnTo>
                    <a:pt x="1089744" y="245562"/>
                  </a:lnTo>
                  <a:cubicBezTo>
                    <a:pt x="1087817" y="247477"/>
                    <a:pt x="1085889" y="249393"/>
                    <a:pt x="1083961" y="249393"/>
                  </a:cubicBezTo>
                  <a:cubicBezTo>
                    <a:pt x="1078179" y="255140"/>
                    <a:pt x="1072396" y="260886"/>
                    <a:pt x="1068541" y="266633"/>
                  </a:cubicBezTo>
                  <a:cubicBezTo>
                    <a:pt x="1066613" y="270464"/>
                    <a:pt x="1062758" y="272380"/>
                    <a:pt x="1060830" y="274295"/>
                  </a:cubicBezTo>
                  <a:lnTo>
                    <a:pt x="1060830" y="274295"/>
                  </a:lnTo>
                  <a:cubicBezTo>
                    <a:pt x="1047337" y="289620"/>
                    <a:pt x="1029989" y="304945"/>
                    <a:pt x="1012641" y="316438"/>
                  </a:cubicBezTo>
                  <a:cubicBezTo>
                    <a:pt x="1008785" y="318354"/>
                    <a:pt x="1004930" y="320269"/>
                    <a:pt x="1001075" y="320269"/>
                  </a:cubicBezTo>
                  <a:cubicBezTo>
                    <a:pt x="999148" y="320269"/>
                    <a:pt x="995292" y="320269"/>
                    <a:pt x="993365" y="318354"/>
                  </a:cubicBezTo>
                  <a:lnTo>
                    <a:pt x="991437" y="318354"/>
                  </a:lnTo>
                  <a:lnTo>
                    <a:pt x="976016" y="327932"/>
                  </a:lnTo>
                  <a:cubicBezTo>
                    <a:pt x="960596" y="312607"/>
                    <a:pt x="943247" y="297282"/>
                    <a:pt x="927827" y="281958"/>
                  </a:cubicBezTo>
                  <a:cubicBezTo>
                    <a:pt x="856506" y="226406"/>
                    <a:pt x="767837" y="191925"/>
                    <a:pt x="677240" y="182347"/>
                  </a:cubicBezTo>
                  <a:lnTo>
                    <a:pt x="675313" y="167023"/>
                  </a:lnTo>
                  <a:lnTo>
                    <a:pt x="675313" y="167023"/>
                  </a:lnTo>
                  <a:lnTo>
                    <a:pt x="675313" y="168938"/>
                  </a:lnTo>
                  <a:cubicBezTo>
                    <a:pt x="669530" y="165107"/>
                    <a:pt x="667602" y="159360"/>
                    <a:pt x="665675" y="153614"/>
                  </a:cubicBezTo>
                  <a:cubicBezTo>
                    <a:pt x="665675" y="132542"/>
                    <a:pt x="665675" y="111471"/>
                    <a:pt x="669530" y="88484"/>
                  </a:cubicBezTo>
                  <a:lnTo>
                    <a:pt x="669530" y="86568"/>
                  </a:lnTo>
                  <a:cubicBezTo>
                    <a:pt x="669530" y="82737"/>
                    <a:pt x="671457" y="78906"/>
                    <a:pt x="671457" y="75075"/>
                  </a:cubicBezTo>
                  <a:cubicBezTo>
                    <a:pt x="673385" y="67412"/>
                    <a:pt x="673385" y="59750"/>
                    <a:pt x="675313" y="52088"/>
                  </a:cubicBezTo>
                  <a:lnTo>
                    <a:pt x="675313" y="40594"/>
                  </a:lnTo>
                  <a:lnTo>
                    <a:pt x="675313" y="40594"/>
                  </a:lnTo>
                  <a:cubicBezTo>
                    <a:pt x="677240" y="21438"/>
                    <a:pt x="661819" y="2283"/>
                    <a:pt x="642544" y="367"/>
                  </a:cubicBezTo>
                  <a:cubicBezTo>
                    <a:pt x="630978" y="-1549"/>
                    <a:pt x="619412" y="4198"/>
                    <a:pt x="609775" y="13776"/>
                  </a:cubicBezTo>
                  <a:cubicBezTo>
                    <a:pt x="602064" y="21438"/>
                    <a:pt x="598209" y="31016"/>
                    <a:pt x="598209" y="40594"/>
                  </a:cubicBezTo>
                  <a:lnTo>
                    <a:pt x="598209" y="40594"/>
                  </a:lnTo>
                  <a:lnTo>
                    <a:pt x="598209" y="50172"/>
                  </a:lnTo>
                  <a:cubicBezTo>
                    <a:pt x="598209" y="57835"/>
                    <a:pt x="600137" y="65497"/>
                    <a:pt x="602064" y="73159"/>
                  </a:cubicBezTo>
                  <a:cubicBezTo>
                    <a:pt x="603992" y="76990"/>
                    <a:pt x="603992" y="80822"/>
                    <a:pt x="603992" y="84653"/>
                  </a:cubicBezTo>
                  <a:lnTo>
                    <a:pt x="603992" y="86568"/>
                  </a:lnTo>
                  <a:cubicBezTo>
                    <a:pt x="607847" y="107640"/>
                    <a:pt x="607847" y="128711"/>
                    <a:pt x="607847" y="151698"/>
                  </a:cubicBezTo>
                  <a:cubicBezTo>
                    <a:pt x="605919" y="157445"/>
                    <a:pt x="603992" y="163192"/>
                    <a:pt x="598209" y="167023"/>
                  </a:cubicBezTo>
                  <a:lnTo>
                    <a:pt x="598209" y="170854"/>
                  </a:lnTo>
                  <a:lnTo>
                    <a:pt x="598209" y="170854"/>
                  </a:lnTo>
                  <a:lnTo>
                    <a:pt x="596281" y="186179"/>
                  </a:lnTo>
                  <a:cubicBezTo>
                    <a:pt x="575078" y="188094"/>
                    <a:pt x="553874" y="191925"/>
                    <a:pt x="530743" y="195757"/>
                  </a:cubicBezTo>
                  <a:cubicBezTo>
                    <a:pt x="440147" y="214912"/>
                    <a:pt x="357260" y="262802"/>
                    <a:pt x="293650" y="329847"/>
                  </a:cubicBezTo>
                  <a:lnTo>
                    <a:pt x="282084" y="322185"/>
                  </a:lnTo>
                  <a:lnTo>
                    <a:pt x="280157" y="322185"/>
                  </a:lnTo>
                  <a:cubicBezTo>
                    <a:pt x="278229" y="322185"/>
                    <a:pt x="276302" y="324101"/>
                    <a:pt x="272446" y="324101"/>
                  </a:cubicBezTo>
                  <a:cubicBezTo>
                    <a:pt x="268591" y="324101"/>
                    <a:pt x="264736" y="322185"/>
                    <a:pt x="260881" y="320269"/>
                  </a:cubicBezTo>
                  <a:cubicBezTo>
                    <a:pt x="243533" y="306860"/>
                    <a:pt x="226184" y="291536"/>
                    <a:pt x="212691" y="276211"/>
                  </a:cubicBezTo>
                  <a:lnTo>
                    <a:pt x="212691" y="276211"/>
                  </a:lnTo>
                  <a:cubicBezTo>
                    <a:pt x="210764" y="272380"/>
                    <a:pt x="206908" y="270464"/>
                    <a:pt x="204981" y="268549"/>
                  </a:cubicBezTo>
                  <a:cubicBezTo>
                    <a:pt x="199198" y="262802"/>
                    <a:pt x="195343" y="257055"/>
                    <a:pt x="189560" y="251308"/>
                  </a:cubicBezTo>
                  <a:cubicBezTo>
                    <a:pt x="187633" y="249393"/>
                    <a:pt x="185705" y="249393"/>
                    <a:pt x="183777" y="247477"/>
                  </a:cubicBezTo>
                  <a:cubicBezTo>
                    <a:pt x="181850" y="245562"/>
                    <a:pt x="181850" y="245562"/>
                    <a:pt x="181850" y="245562"/>
                  </a:cubicBezTo>
                  <a:lnTo>
                    <a:pt x="181850" y="245562"/>
                  </a:lnTo>
                  <a:cubicBezTo>
                    <a:pt x="174139" y="239815"/>
                    <a:pt x="164501" y="235984"/>
                    <a:pt x="154864" y="235984"/>
                  </a:cubicBezTo>
                  <a:cubicBezTo>
                    <a:pt x="143298" y="235984"/>
                    <a:pt x="133660" y="239815"/>
                    <a:pt x="127877" y="249393"/>
                  </a:cubicBezTo>
                  <a:cubicBezTo>
                    <a:pt x="116312" y="266633"/>
                    <a:pt x="120167" y="289620"/>
                    <a:pt x="135588" y="303029"/>
                  </a:cubicBezTo>
                  <a:lnTo>
                    <a:pt x="135588" y="303029"/>
                  </a:lnTo>
                  <a:cubicBezTo>
                    <a:pt x="137515" y="303029"/>
                    <a:pt x="137515" y="304945"/>
                    <a:pt x="137515" y="304945"/>
                  </a:cubicBezTo>
                  <a:cubicBezTo>
                    <a:pt x="137515" y="304945"/>
                    <a:pt x="141370" y="308776"/>
                    <a:pt x="143298" y="308776"/>
                  </a:cubicBezTo>
                  <a:cubicBezTo>
                    <a:pt x="149081" y="312607"/>
                    <a:pt x="156791" y="316438"/>
                    <a:pt x="164501" y="320269"/>
                  </a:cubicBezTo>
                  <a:cubicBezTo>
                    <a:pt x="168357" y="322185"/>
                    <a:pt x="172212" y="324101"/>
                    <a:pt x="176067" y="326016"/>
                  </a:cubicBezTo>
                  <a:lnTo>
                    <a:pt x="176067" y="326016"/>
                  </a:lnTo>
                  <a:cubicBezTo>
                    <a:pt x="195343" y="337510"/>
                    <a:pt x="214619" y="349003"/>
                    <a:pt x="230039" y="364328"/>
                  </a:cubicBezTo>
                  <a:cubicBezTo>
                    <a:pt x="233895" y="368159"/>
                    <a:pt x="237750" y="375821"/>
                    <a:pt x="235822" y="381568"/>
                  </a:cubicBezTo>
                  <a:lnTo>
                    <a:pt x="235822" y="379653"/>
                  </a:lnTo>
                  <a:lnTo>
                    <a:pt x="235822" y="379653"/>
                  </a:lnTo>
                  <a:lnTo>
                    <a:pt x="247388" y="391146"/>
                  </a:lnTo>
                  <a:cubicBezTo>
                    <a:pt x="245460" y="394977"/>
                    <a:pt x="243533" y="396893"/>
                    <a:pt x="241605" y="400724"/>
                  </a:cubicBezTo>
                  <a:cubicBezTo>
                    <a:pt x="181850" y="494588"/>
                    <a:pt x="156791" y="605691"/>
                    <a:pt x="174139" y="714880"/>
                  </a:cubicBezTo>
                  <a:lnTo>
                    <a:pt x="158719" y="718711"/>
                  </a:lnTo>
                  <a:lnTo>
                    <a:pt x="158719" y="718711"/>
                  </a:lnTo>
                  <a:cubicBezTo>
                    <a:pt x="158719" y="720626"/>
                    <a:pt x="156791" y="720626"/>
                    <a:pt x="156791" y="720626"/>
                  </a:cubicBezTo>
                  <a:cubicBezTo>
                    <a:pt x="154864" y="726373"/>
                    <a:pt x="149081" y="730204"/>
                    <a:pt x="143298" y="734035"/>
                  </a:cubicBezTo>
                  <a:cubicBezTo>
                    <a:pt x="122094" y="739782"/>
                    <a:pt x="100891" y="743613"/>
                    <a:pt x="77760" y="745529"/>
                  </a:cubicBezTo>
                  <a:lnTo>
                    <a:pt x="77760" y="745529"/>
                  </a:lnTo>
                  <a:cubicBezTo>
                    <a:pt x="73905" y="745529"/>
                    <a:pt x="70050" y="745529"/>
                    <a:pt x="66194" y="747445"/>
                  </a:cubicBezTo>
                  <a:cubicBezTo>
                    <a:pt x="58484" y="747445"/>
                    <a:pt x="50774" y="749360"/>
                    <a:pt x="43063" y="749360"/>
                  </a:cubicBezTo>
                  <a:cubicBezTo>
                    <a:pt x="41136" y="749360"/>
                    <a:pt x="39208" y="751276"/>
                    <a:pt x="35353" y="751276"/>
                  </a:cubicBezTo>
                  <a:cubicBezTo>
                    <a:pt x="33425" y="751276"/>
                    <a:pt x="33425" y="751276"/>
                    <a:pt x="31498" y="753191"/>
                  </a:cubicBezTo>
                  <a:lnTo>
                    <a:pt x="31498" y="753191"/>
                  </a:lnTo>
                  <a:cubicBezTo>
                    <a:pt x="10294" y="757022"/>
                    <a:pt x="-3199" y="776178"/>
                    <a:pt x="656" y="797250"/>
                  </a:cubicBezTo>
                  <a:cubicBezTo>
                    <a:pt x="656" y="797250"/>
                    <a:pt x="656" y="797250"/>
                    <a:pt x="656" y="797250"/>
                  </a:cubicBezTo>
                  <a:cubicBezTo>
                    <a:pt x="4512" y="814490"/>
                    <a:pt x="21860" y="825983"/>
                    <a:pt x="39208" y="824068"/>
                  </a:cubicBezTo>
                  <a:cubicBezTo>
                    <a:pt x="43063" y="824068"/>
                    <a:pt x="44991" y="824068"/>
                    <a:pt x="48846" y="822152"/>
                  </a:cubicBezTo>
                  <a:lnTo>
                    <a:pt x="48846" y="822152"/>
                  </a:lnTo>
                  <a:cubicBezTo>
                    <a:pt x="50774" y="822152"/>
                    <a:pt x="50774" y="822152"/>
                    <a:pt x="50774" y="820237"/>
                  </a:cubicBezTo>
                  <a:cubicBezTo>
                    <a:pt x="50774" y="818321"/>
                    <a:pt x="56556" y="820237"/>
                    <a:pt x="58484" y="820237"/>
                  </a:cubicBezTo>
                  <a:cubicBezTo>
                    <a:pt x="66194" y="818321"/>
                    <a:pt x="73905" y="814490"/>
                    <a:pt x="79688" y="812574"/>
                  </a:cubicBezTo>
                  <a:cubicBezTo>
                    <a:pt x="83543" y="810659"/>
                    <a:pt x="87398" y="808743"/>
                    <a:pt x="91253" y="808743"/>
                  </a:cubicBezTo>
                  <a:lnTo>
                    <a:pt x="93181" y="808743"/>
                  </a:lnTo>
                  <a:cubicBezTo>
                    <a:pt x="114384" y="801081"/>
                    <a:pt x="133660" y="795334"/>
                    <a:pt x="156791" y="791503"/>
                  </a:cubicBezTo>
                  <a:lnTo>
                    <a:pt x="158719" y="791503"/>
                  </a:lnTo>
                  <a:cubicBezTo>
                    <a:pt x="164501" y="791503"/>
                    <a:pt x="170284" y="793419"/>
                    <a:pt x="174139" y="797250"/>
                  </a:cubicBezTo>
                  <a:cubicBezTo>
                    <a:pt x="176067" y="797250"/>
                    <a:pt x="176067" y="799165"/>
                    <a:pt x="176067" y="799165"/>
                  </a:cubicBezTo>
                  <a:lnTo>
                    <a:pt x="176067" y="799165"/>
                  </a:lnTo>
                  <a:lnTo>
                    <a:pt x="193415" y="797250"/>
                  </a:lnTo>
                  <a:cubicBezTo>
                    <a:pt x="222329" y="885367"/>
                    <a:pt x="276302" y="963905"/>
                    <a:pt x="351478" y="1021373"/>
                  </a:cubicBezTo>
                  <a:cubicBezTo>
                    <a:pt x="368826" y="1034782"/>
                    <a:pt x="384247" y="1046276"/>
                    <a:pt x="403522" y="1055854"/>
                  </a:cubicBezTo>
                  <a:lnTo>
                    <a:pt x="393885" y="1069263"/>
                  </a:lnTo>
                  <a:lnTo>
                    <a:pt x="393885" y="1069263"/>
                  </a:lnTo>
                  <a:cubicBezTo>
                    <a:pt x="393885" y="1071178"/>
                    <a:pt x="395812" y="1071178"/>
                    <a:pt x="395812" y="1071178"/>
                  </a:cubicBezTo>
                  <a:cubicBezTo>
                    <a:pt x="399667" y="1076925"/>
                    <a:pt x="399667" y="1084587"/>
                    <a:pt x="397740" y="1090334"/>
                  </a:cubicBezTo>
                  <a:cubicBezTo>
                    <a:pt x="390029" y="1109490"/>
                    <a:pt x="378464" y="1128646"/>
                    <a:pt x="366898" y="1145886"/>
                  </a:cubicBezTo>
                  <a:lnTo>
                    <a:pt x="366898" y="1147801"/>
                  </a:lnTo>
                  <a:cubicBezTo>
                    <a:pt x="364971" y="1151633"/>
                    <a:pt x="363043" y="1153548"/>
                    <a:pt x="359188" y="1157379"/>
                  </a:cubicBezTo>
                  <a:cubicBezTo>
                    <a:pt x="355333" y="1161211"/>
                    <a:pt x="351478" y="1168873"/>
                    <a:pt x="345695" y="1176535"/>
                  </a:cubicBezTo>
                  <a:cubicBezTo>
                    <a:pt x="343767" y="1178451"/>
                    <a:pt x="343767" y="1180366"/>
                    <a:pt x="341840" y="1182282"/>
                  </a:cubicBezTo>
                  <a:cubicBezTo>
                    <a:pt x="341840" y="1182282"/>
                    <a:pt x="341840" y="1184198"/>
                    <a:pt x="339912" y="1184198"/>
                  </a:cubicBezTo>
                  <a:lnTo>
                    <a:pt x="339912" y="1184198"/>
                  </a:lnTo>
                  <a:cubicBezTo>
                    <a:pt x="330274" y="1203353"/>
                    <a:pt x="337984" y="1226340"/>
                    <a:pt x="355333" y="1235918"/>
                  </a:cubicBezTo>
                  <a:cubicBezTo>
                    <a:pt x="359188" y="1237834"/>
                    <a:pt x="364971" y="1239750"/>
                    <a:pt x="368826" y="1239750"/>
                  </a:cubicBezTo>
                  <a:cubicBezTo>
                    <a:pt x="384247" y="1239750"/>
                    <a:pt x="397740" y="1230172"/>
                    <a:pt x="405450" y="1216762"/>
                  </a:cubicBezTo>
                  <a:lnTo>
                    <a:pt x="405450" y="1216762"/>
                  </a:lnTo>
                  <a:cubicBezTo>
                    <a:pt x="405450" y="1216762"/>
                    <a:pt x="405450" y="1214847"/>
                    <a:pt x="407378" y="1214847"/>
                  </a:cubicBezTo>
                  <a:cubicBezTo>
                    <a:pt x="407378" y="1212931"/>
                    <a:pt x="409305" y="1211016"/>
                    <a:pt x="411233" y="1209100"/>
                  </a:cubicBezTo>
                  <a:cubicBezTo>
                    <a:pt x="413160" y="1201438"/>
                    <a:pt x="417016" y="1195691"/>
                    <a:pt x="418943" y="1188029"/>
                  </a:cubicBezTo>
                  <a:lnTo>
                    <a:pt x="422798" y="1176535"/>
                  </a:lnTo>
                  <a:lnTo>
                    <a:pt x="422798" y="1176535"/>
                  </a:lnTo>
                  <a:cubicBezTo>
                    <a:pt x="428581" y="1155464"/>
                    <a:pt x="438219" y="1136308"/>
                    <a:pt x="447857" y="1117152"/>
                  </a:cubicBezTo>
                  <a:cubicBezTo>
                    <a:pt x="451712" y="1111405"/>
                    <a:pt x="457495" y="1107574"/>
                    <a:pt x="463278" y="1105659"/>
                  </a:cubicBezTo>
                  <a:cubicBezTo>
                    <a:pt x="465205" y="1105659"/>
                    <a:pt x="465205" y="1105659"/>
                    <a:pt x="465205" y="1103743"/>
                  </a:cubicBezTo>
                  <a:lnTo>
                    <a:pt x="465205" y="1103743"/>
                  </a:lnTo>
                  <a:lnTo>
                    <a:pt x="472916" y="1088418"/>
                  </a:lnTo>
                  <a:cubicBezTo>
                    <a:pt x="526888" y="1109490"/>
                    <a:pt x="582788" y="1119068"/>
                    <a:pt x="640616" y="1119068"/>
                  </a:cubicBezTo>
                  <a:cubicBezTo>
                    <a:pt x="675313" y="1119068"/>
                    <a:pt x="710009" y="1115237"/>
                    <a:pt x="744706" y="1105659"/>
                  </a:cubicBezTo>
                  <a:cubicBezTo>
                    <a:pt x="765909" y="1101827"/>
                    <a:pt x="787113" y="1094165"/>
                    <a:pt x="806389" y="1088418"/>
                  </a:cubicBezTo>
                  <a:lnTo>
                    <a:pt x="814099" y="1101827"/>
                  </a:lnTo>
                  <a:lnTo>
                    <a:pt x="814099" y="1101827"/>
                  </a:lnTo>
                  <a:cubicBezTo>
                    <a:pt x="816027" y="1101827"/>
                    <a:pt x="816027" y="1101827"/>
                    <a:pt x="816027" y="1103743"/>
                  </a:cubicBezTo>
                  <a:cubicBezTo>
                    <a:pt x="821809" y="1105659"/>
                    <a:pt x="827592" y="1109490"/>
                    <a:pt x="831447" y="1115237"/>
                  </a:cubicBezTo>
                  <a:cubicBezTo>
                    <a:pt x="841085" y="1134392"/>
                    <a:pt x="850723" y="1153548"/>
                    <a:pt x="856506" y="1174620"/>
                  </a:cubicBezTo>
                  <a:lnTo>
                    <a:pt x="856506" y="1176535"/>
                  </a:lnTo>
                  <a:lnTo>
                    <a:pt x="860361" y="1188029"/>
                  </a:lnTo>
                  <a:cubicBezTo>
                    <a:pt x="862289" y="1195691"/>
                    <a:pt x="864216" y="1203353"/>
                    <a:pt x="868071" y="1209100"/>
                  </a:cubicBezTo>
                  <a:cubicBezTo>
                    <a:pt x="869999" y="1211016"/>
                    <a:pt x="869999" y="1212931"/>
                    <a:pt x="871927" y="1214847"/>
                  </a:cubicBezTo>
                  <a:cubicBezTo>
                    <a:pt x="871927" y="1214847"/>
                    <a:pt x="871927" y="1216762"/>
                    <a:pt x="873854" y="1216762"/>
                  </a:cubicBezTo>
                  <a:lnTo>
                    <a:pt x="873854" y="1216762"/>
                  </a:lnTo>
                  <a:cubicBezTo>
                    <a:pt x="881565" y="1230172"/>
                    <a:pt x="895058" y="1239750"/>
                    <a:pt x="910478" y="1239750"/>
                  </a:cubicBezTo>
                  <a:cubicBezTo>
                    <a:pt x="916261" y="1239750"/>
                    <a:pt x="920116" y="1237834"/>
                    <a:pt x="925899" y="1235918"/>
                  </a:cubicBezTo>
                  <a:cubicBezTo>
                    <a:pt x="933609" y="1232087"/>
                    <a:pt x="941320" y="1224425"/>
                    <a:pt x="943247" y="1214847"/>
                  </a:cubicBezTo>
                  <a:cubicBezTo>
                    <a:pt x="945175" y="1205269"/>
                    <a:pt x="945175" y="1195691"/>
                    <a:pt x="941320" y="1186113"/>
                  </a:cubicBezTo>
                  <a:lnTo>
                    <a:pt x="941320" y="1186113"/>
                  </a:lnTo>
                  <a:cubicBezTo>
                    <a:pt x="941320" y="1184198"/>
                    <a:pt x="939392" y="1184198"/>
                    <a:pt x="939392" y="1184198"/>
                  </a:cubicBezTo>
                  <a:cubicBezTo>
                    <a:pt x="939392" y="1182282"/>
                    <a:pt x="937465" y="1180366"/>
                    <a:pt x="935537" y="1178451"/>
                  </a:cubicBezTo>
                  <a:cubicBezTo>
                    <a:pt x="931682" y="1170789"/>
                    <a:pt x="927827" y="1165042"/>
                    <a:pt x="922044" y="1159295"/>
                  </a:cubicBezTo>
                  <a:cubicBezTo>
                    <a:pt x="920116" y="1155464"/>
                    <a:pt x="918189" y="1153548"/>
                    <a:pt x="914334" y="1149717"/>
                  </a:cubicBezTo>
                  <a:lnTo>
                    <a:pt x="914334" y="1145886"/>
                  </a:lnTo>
                  <a:cubicBezTo>
                    <a:pt x="900840" y="1128646"/>
                    <a:pt x="891202" y="1109490"/>
                    <a:pt x="883492" y="1090334"/>
                  </a:cubicBezTo>
                  <a:cubicBezTo>
                    <a:pt x="881565" y="1084587"/>
                    <a:pt x="881565" y="1076925"/>
                    <a:pt x="885420" y="1071178"/>
                  </a:cubicBezTo>
                  <a:cubicBezTo>
                    <a:pt x="885420" y="1069263"/>
                    <a:pt x="887347" y="1069263"/>
                    <a:pt x="887347" y="1069263"/>
                  </a:cubicBezTo>
                  <a:lnTo>
                    <a:pt x="887347" y="1069263"/>
                  </a:lnTo>
                  <a:lnTo>
                    <a:pt x="881565" y="1053938"/>
                  </a:lnTo>
                  <a:cubicBezTo>
                    <a:pt x="979872" y="994555"/>
                    <a:pt x="1055048" y="902607"/>
                    <a:pt x="1089744" y="793419"/>
                  </a:cubicBezTo>
                  <a:lnTo>
                    <a:pt x="1105165" y="795334"/>
                  </a:lnTo>
                  <a:lnTo>
                    <a:pt x="1105165" y="795334"/>
                  </a:lnTo>
                  <a:cubicBezTo>
                    <a:pt x="1107093" y="795334"/>
                    <a:pt x="1107093" y="793419"/>
                    <a:pt x="1107093" y="793419"/>
                  </a:cubicBezTo>
                  <a:cubicBezTo>
                    <a:pt x="1110948" y="789587"/>
                    <a:pt x="1116730" y="787672"/>
                    <a:pt x="1122513" y="787672"/>
                  </a:cubicBezTo>
                  <a:lnTo>
                    <a:pt x="1124441" y="787672"/>
                  </a:lnTo>
                  <a:cubicBezTo>
                    <a:pt x="1145644" y="791503"/>
                    <a:pt x="1166848" y="797250"/>
                    <a:pt x="1186124" y="804912"/>
                  </a:cubicBezTo>
                  <a:lnTo>
                    <a:pt x="1188051" y="804912"/>
                  </a:lnTo>
                  <a:cubicBezTo>
                    <a:pt x="1191906" y="806828"/>
                    <a:pt x="1195762" y="808743"/>
                    <a:pt x="1199617" y="808743"/>
                  </a:cubicBezTo>
                  <a:cubicBezTo>
                    <a:pt x="1207327" y="812574"/>
                    <a:pt x="1213110" y="816406"/>
                    <a:pt x="1220820" y="818321"/>
                  </a:cubicBezTo>
                  <a:cubicBezTo>
                    <a:pt x="1222748" y="818321"/>
                    <a:pt x="1224675" y="820237"/>
                    <a:pt x="1228531" y="820237"/>
                  </a:cubicBezTo>
                  <a:cubicBezTo>
                    <a:pt x="1230458" y="820237"/>
                    <a:pt x="1230458" y="820237"/>
                    <a:pt x="1232386" y="822152"/>
                  </a:cubicBezTo>
                  <a:lnTo>
                    <a:pt x="1232386" y="822152"/>
                  </a:lnTo>
                  <a:cubicBezTo>
                    <a:pt x="1236241" y="824068"/>
                    <a:pt x="1238169" y="824068"/>
                    <a:pt x="1242024" y="824068"/>
                  </a:cubicBezTo>
                  <a:cubicBezTo>
                    <a:pt x="1259372" y="824068"/>
                    <a:pt x="1274793" y="812574"/>
                    <a:pt x="1280576" y="797250"/>
                  </a:cubicBezTo>
                  <a:cubicBezTo>
                    <a:pt x="1278648" y="776178"/>
                    <a:pt x="1263227" y="760854"/>
                    <a:pt x="1245879" y="757022"/>
                  </a:cubicBezTo>
                  <a:close/>
                  <a:moveTo>
                    <a:pt x="688806" y="697639"/>
                  </a:moveTo>
                  <a:lnTo>
                    <a:pt x="636761" y="722542"/>
                  </a:lnTo>
                  <a:lnTo>
                    <a:pt x="584716" y="697639"/>
                  </a:lnTo>
                  <a:lnTo>
                    <a:pt x="571223" y="642087"/>
                  </a:lnTo>
                  <a:lnTo>
                    <a:pt x="607847" y="596113"/>
                  </a:lnTo>
                  <a:lnTo>
                    <a:pt x="665675" y="596113"/>
                  </a:lnTo>
                  <a:lnTo>
                    <a:pt x="702299" y="642087"/>
                  </a:lnTo>
                  <a:lnTo>
                    <a:pt x="688806" y="697639"/>
                  </a:lnTo>
                  <a:close/>
                  <a:moveTo>
                    <a:pt x="1003003" y="573126"/>
                  </a:moveTo>
                  <a:cubicBezTo>
                    <a:pt x="1012641" y="613354"/>
                    <a:pt x="1014568" y="653581"/>
                    <a:pt x="1010713" y="693808"/>
                  </a:cubicBezTo>
                  <a:lnTo>
                    <a:pt x="827592" y="642087"/>
                  </a:lnTo>
                  <a:lnTo>
                    <a:pt x="827592" y="642087"/>
                  </a:lnTo>
                  <a:cubicBezTo>
                    <a:pt x="810244" y="638256"/>
                    <a:pt x="800606" y="621016"/>
                    <a:pt x="804461" y="603776"/>
                  </a:cubicBezTo>
                  <a:cubicBezTo>
                    <a:pt x="806389" y="598029"/>
                    <a:pt x="808316" y="594198"/>
                    <a:pt x="812171" y="590367"/>
                  </a:cubicBezTo>
                  <a:lnTo>
                    <a:pt x="956741" y="460107"/>
                  </a:lnTo>
                  <a:cubicBezTo>
                    <a:pt x="977944" y="494588"/>
                    <a:pt x="993365" y="532899"/>
                    <a:pt x="1003003" y="573126"/>
                  </a:cubicBezTo>
                  <a:close/>
                  <a:moveTo>
                    <a:pt x="898913" y="389230"/>
                  </a:moveTo>
                  <a:lnTo>
                    <a:pt x="740851" y="500334"/>
                  </a:lnTo>
                  <a:cubicBezTo>
                    <a:pt x="727357" y="507997"/>
                    <a:pt x="708082" y="506081"/>
                    <a:pt x="698444" y="492672"/>
                  </a:cubicBezTo>
                  <a:cubicBezTo>
                    <a:pt x="694588" y="488841"/>
                    <a:pt x="692661" y="485010"/>
                    <a:pt x="692661" y="479263"/>
                  </a:cubicBezTo>
                  <a:lnTo>
                    <a:pt x="681095" y="285789"/>
                  </a:lnTo>
                  <a:cubicBezTo>
                    <a:pt x="765909" y="295367"/>
                    <a:pt x="841085" y="331763"/>
                    <a:pt x="898913" y="389230"/>
                  </a:cubicBezTo>
                  <a:lnTo>
                    <a:pt x="898913" y="389230"/>
                  </a:lnTo>
                  <a:close/>
                  <a:moveTo>
                    <a:pt x="550019" y="291536"/>
                  </a:moveTo>
                  <a:lnTo>
                    <a:pt x="588571" y="283873"/>
                  </a:lnTo>
                  <a:lnTo>
                    <a:pt x="578933" y="475432"/>
                  </a:lnTo>
                  <a:lnTo>
                    <a:pt x="578933" y="475432"/>
                  </a:lnTo>
                  <a:cubicBezTo>
                    <a:pt x="578933" y="492672"/>
                    <a:pt x="563512" y="506081"/>
                    <a:pt x="546164" y="506081"/>
                  </a:cubicBezTo>
                  <a:cubicBezTo>
                    <a:pt x="540381" y="506081"/>
                    <a:pt x="536526" y="504165"/>
                    <a:pt x="530743" y="502250"/>
                  </a:cubicBezTo>
                  <a:lnTo>
                    <a:pt x="370753" y="389230"/>
                  </a:lnTo>
                  <a:cubicBezTo>
                    <a:pt x="420871" y="341341"/>
                    <a:pt x="482554" y="306860"/>
                    <a:pt x="550019" y="291536"/>
                  </a:cubicBezTo>
                  <a:close/>
                  <a:moveTo>
                    <a:pt x="314853" y="460107"/>
                  </a:moveTo>
                  <a:lnTo>
                    <a:pt x="457495" y="586536"/>
                  </a:lnTo>
                  <a:lnTo>
                    <a:pt x="457495" y="586536"/>
                  </a:lnTo>
                  <a:cubicBezTo>
                    <a:pt x="470988" y="598029"/>
                    <a:pt x="472916" y="617185"/>
                    <a:pt x="461350" y="630594"/>
                  </a:cubicBezTo>
                  <a:cubicBezTo>
                    <a:pt x="457495" y="636341"/>
                    <a:pt x="453640" y="638256"/>
                    <a:pt x="445929" y="640172"/>
                  </a:cubicBezTo>
                  <a:lnTo>
                    <a:pt x="258953" y="693808"/>
                  </a:lnTo>
                  <a:cubicBezTo>
                    <a:pt x="253171" y="613354"/>
                    <a:pt x="272446" y="530984"/>
                    <a:pt x="314853" y="460107"/>
                  </a:cubicBezTo>
                  <a:close/>
                  <a:moveTo>
                    <a:pt x="282084" y="783841"/>
                  </a:moveTo>
                  <a:lnTo>
                    <a:pt x="472916" y="751276"/>
                  </a:lnTo>
                  <a:cubicBezTo>
                    <a:pt x="488336" y="751276"/>
                    <a:pt x="503757" y="760854"/>
                    <a:pt x="505685" y="776178"/>
                  </a:cubicBezTo>
                  <a:cubicBezTo>
                    <a:pt x="507612" y="781925"/>
                    <a:pt x="507612" y="789587"/>
                    <a:pt x="503757" y="795334"/>
                  </a:cubicBezTo>
                  <a:lnTo>
                    <a:pt x="503757" y="795334"/>
                  </a:lnTo>
                  <a:lnTo>
                    <a:pt x="430509" y="971568"/>
                  </a:lnTo>
                  <a:cubicBezTo>
                    <a:pt x="363043" y="927509"/>
                    <a:pt x="309071" y="860464"/>
                    <a:pt x="282084" y="783841"/>
                  </a:cubicBezTo>
                  <a:close/>
                  <a:moveTo>
                    <a:pt x="719647" y="1021373"/>
                  </a:moveTo>
                  <a:cubicBezTo>
                    <a:pt x="692661" y="1027120"/>
                    <a:pt x="665675" y="1030951"/>
                    <a:pt x="636761" y="1030951"/>
                  </a:cubicBezTo>
                  <a:cubicBezTo>
                    <a:pt x="596281" y="1030951"/>
                    <a:pt x="553874" y="1023289"/>
                    <a:pt x="515323" y="1011795"/>
                  </a:cubicBezTo>
                  <a:lnTo>
                    <a:pt x="609775" y="841308"/>
                  </a:lnTo>
                  <a:cubicBezTo>
                    <a:pt x="619412" y="829815"/>
                    <a:pt x="634833" y="825983"/>
                    <a:pt x="648326" y="833646"/>
                  </a:cubicBezTo>
                  <a:cubicBezTo>
                    <a:pt x="654109" y="837477"/>
                    <a:pt x="657964" y="841308"/>
                    <a:pt x="663747" y="847055"/>
                  </a:cubicBezTo>
                  <a:lnTo>
                    <a:pt x="663747" y="847055"/>
                  </a:lnTo>
                  <a:lnTo>
                    <a:pt x="756271" y="1013711"/>
                  </a:lnTo>
                  <a:cubicBezTo>
                    <a:pt x="744706" y="1015626"/>
                    <a:pt x="733140" y="1017542"/>
                    <a:pt x="719647" y="1021373"/>
                  </a:cubicBezTo>
                  <a:close/>
                  <a:moveTo>
                    <a:pt x="954813" y="854717"/>
                  </a:moveTo>
                  <a:cubicBezTo>
                    <a:pt x="925899" y="900691"/>
                    <a:pt x="885420" y="940918"/>
                    <a:pt x="839158" y="969652"/>
                  </a:cubicBezTo>
                  <a:lnTo>
                    <a:pt x="763982" y="789587"/>
                  </a:lnTo>
                  <a:cubicBezTo>
                    <a:pt x="760126" y="774263"/>
                    <a:pt x="767837" y="758938"/>
                    <a:pt x="781330" y="753191"/>
                  </a:cubicBezTo>
                  <a:cubicBezTo>
                    <a:pt x="787113" y="751276"/>
                    <a:pt x="792895" y="749360"/>
                    <a:pt x="798678" y="749360"/>
                  </a:cubicBezTo>
                  <a:lnTo>
                    <a:pt x="991437" y="781925"/>
                  </a:lnTo>
                  <a:cubicBezTo>
                    <a:pt x="981799" y="808743"/>
                    <a:pt x="970234" y="833646"/>
                    <a:pt x="954813" y="854717"/>
                  </a:cubicBezTo>
                  <a:close/>
                </a:path>
              </a:pathLst>
            </a:custGeom>
            <a:solidFill>
              <a:srgbClr val="FFFFFF"/>
            </a:solidFill>
            <a:ln w="19276"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146F60E9-7313-50BD-BCCF-0F4519CC2BCE}"/>
              </a:ext>
            </a:extLst>
          </p:cNvPr>
          <p:cNvSpPr/>
          <p:nvPr/>
        </p:nvSpPr>
        <p:spPr>
          <a:xfrm>
            <a:off x="4590896" y="3102901"/>
            <a:ext cx="4104371" cy="609139"/>
          </a:xfrm>
          <a:custGeom>
            <a:avLst/>
            <a:gdLst>
              <a:gd name="connsiteX0" fmla="*/ 7126297 w 7436960"/>
              <a:gd name="connsiteY0" fmla="*/ 929058 h 1103735"/>
              <a:gd name="connsiteX1" fmla="*/ 7207255 w 7436960"/>
              <a:gd name="connsiteY1" fmla="*/ 917564 h 1103735"/>
              <a:gd name="connsiteX2" fmla="*/ 7230386 w 7436960"/>
              <a:gd name="connsiteY2" fmla="*/ 875422 h 1103735"/>
              <a:gd name="connsiteX3" fmla="*/ 7199545 w 7436960"/>
              <a:gd name="connsiteY3" fmla="*/ 833279 h 1103735"/>
              <a:gd name="connsiteX4" fmla="*/ 7105093 w 7436960"/>
              <a:gd name="connsiteY4" fmla="*/ 791136 h 1103735"/>
              <a:gd name="connsiteX5" fmla="*/ 7016424 w 7436960"/>
              <a:gd name="connsiteY5" fmla="*/ 752824 h 1103735"/>
              <a:gd name="connsiteX6" fmla="*/ 6948958 w 7436960"/>
              <a:gd name="connsiteY6" fmla="*/ 706850 h 1103735"/>
              <a:gd name="connsiteX7" fmla="*/ 6906551 w 7436960"/>
              <a:gd name="connsiteY7" fmla="*/ 641720 h 1103735"/>
              <a:gd name="connsiteX8" fmla="*/ 6891131 w 7436960"/>
              <a:gd name="connsiteY8" fmla="*/ 551688 h 1103735"/>
              <a:gd name="connsiteX9" fmla="*/ 6968234 w 7436960"/>
              <a:gd name="connsiteY9" fmla="*/ 388863 h 1103735"/>
              <a:gd name="connsiteX10" fmla="*/ 7178341 w 7436960"/>
              <a:gd name="connsiteY10" fmla="*/ 329480 h 1103735"/>
              <a:gd name="connsiteX11" fmla="*/ 7307490 w 7436960"/>
              <a:gd name="connsiteY11" fmla="*/ 342889 h 1103735"/>
              <a:gd name="connsiteX12" fmla="*/ 7405797 w 7436960"/>
              <a:gd name="connsiteY12" fmla="*/ 367792 h 1103735"/>
              <a:gd name="connsiteX13" fmla="*/ 7369173 w 7436960"/>
              <a:gd name="connsiteY13" fmla="*/ 530617 h 1103735"/>
              <a:gd name="connsiteX14" fmla="*/ 7290142 w 7436960"/>
              <a:gd name="connsiteY14" fmla="*/ 507630 h 1103735"/>
              <a:gd name="connsiteX15" fmla="*/ 7195690 w 7436960"/>
              <a:gd name="connsiteY15" fmla="*/ 498052 h 1103735"/>
              <a:gd name="connsiteX16" fmla="*/ 7097383 w 7436960"/>
              <a:gd name="connsiteY16" fmla="*/ 551688 h 1103735"/>
              <a:gd name="connsiteX17" fmla="*/ 7101238 w 7436960"/>
              <a:gd name="connsiteY17" fmla="*/ 574675 h 1103735"/>
              <a:gd name="connsiteX18" fmla="*/ 7118586 w 7436960"/>
              <a:gd name="connsiteY18" fmla="*/ 593831 h 1103735"/>
              <a:gd name="connsiteX19" fmla="*/ 7151355 w 7436960"/>
              <a:gd name="connsiteY19" fmla="*/ 612987 h 1103735"/>
              <a:gd name="connsiteX20" fmla="*/ 7207255 w 7436960"/>
              <a:gd name="connsiteY20" fmla="*/ 635974 h 1103735"/>
              <a:gd name="connsiteX21" fmla="*/ 7319056 w 7436960"/>
              <a:gd name="connsiteY21" fmla="*/ 685779 h 1103735"/>
              <a:gd name="connsiteX22" fmla="*/ 7388448 w 7436960"/>
              <a:gd name="connsiteY22" fmla="*/ 739415 h 1103735"/>
              <a:gd name="connsiteX23" fmla="*/ 7425073 w 7436960"/>
              <a:gd name="connsiteY23" fmla="*/ 802629 h 1103735"/>
              <a:gd name="connsiteX24" fmla="*/ 7436638 w 7436960"/>
              <a:gd name="connsiteY24" fmla="*/ 883084 h 1103735"/>
              <a:gd name="connsiteX25" fmla="*/ 7353752 w 7436960"/>
              <a:gd name="connsiteY25" fmla="*/ 1047824 h 1103735"/>
              <a:gd name="connsiteX26" fmla="*/ 7122441 w 7436960"/>
              <a:gd name="connsiteY26" fmla="*/ 1103376 h 1103735"/>
              <a:gd name="connsiteX27" fmla="*/ 6958596 w 7436960"/>
              <a:gd name="connsiteY27" fmla="*/ 1086136 h 1103735"/>
              <a:gd name="connsiteX28" fmla="*/ 6869927 w 7436960"/>
              <a:gd name="connsiteY28" fmla="*/ 1059318 h 1103735"/>
              <a:gd name="connsiteX29" fmla="*/ 6904624 w 7436960"/>
              <a:gd name="connsiteY29" fmla="*/ 890746 h 1103735"/>
              <a:gd name="connsiteX30" fmla="*/ 7012569 w 7436960"/>
              <a:gd name="connsiteY30" fmla="*/ 923311 h 1103735"/>
              <a:gd name="connsiteX31" fmla="*/ 7126297 w 7436960"/>
              <a:gd name="connsiteY31" fmla="*/ 929058 h 1103735"/>
              <a:gd name="connsiteX32" fmla="*/ 6064195 w 7436960"/>
              <a:gd name="connsiteY32" fmla="*/ 718344 h 1103735"/>
              <a:gd name="connsiteX33" fmla="*/ 6093109 w 7436960"/>
              <a:gd name="connsiteY33" fmla="*/ 549772 h 1103735"/>
              <a:gd name="connsiteX34" fmla="*/ 6172140 w 7436960"/>
              <a:gd name="connsiteY34" fmla="*/ 427175 h 1103735"/>
              <a:gd name="connsiteX35" fmla="*/ 6283940 w 7436960"/>
              <a:gd name="connsiteY35" fmla="*/ 354383 h 1103735"/>
              <a:gd name="connsiteX36" fmla="*/ 6415016 w 7436960"/>
              <a:gd name="connsiteY36" fmla="*/ 329480 h 1103735"/>
              <a:gd name="connsiteX37" fmla="*/ 6661748 w 7436960"/>
              <a:gd name="connsiteY37" fmla="*/ 425260 h 1103735"/>
              <a:gd name="connsiteX38" fmla="*/ 6752344 w 7436960"/>
              <a:gd name="connsiteY38" fmla="*/ 704935 h 1103735"/>
              <a:gd name="connsiteX39" fmla="*/ 6750417 w 7436960"/>
              <a:gd name="connsiteY39" fmla="*/ 745162 h 1103735"/>
              <a:gd name="connsiteX40" fmla="*/ 6748489 w 7436960"/>
              <a:gd name="connsiteY40" fmla="*/ 783474 h 1103735"/>
              <a:gd name="connsiteX41" fmla="*/ 6278158 w 7436960"/>
              <a:gd name="connsiteY41" fmla="*/ 783474 h 1103735"/>
              <a:gd name="connsiteX42" fmla="*/ 6337912 w 7436960"/>
              <a:gd name="connsiteY42" fmla="*/ 885000 h 1103735"/>
              <a:gd name="connsiteX43" fmla="*/ 6480554 w 7436960"/>
              <a:gd name="connsiteY43" fmla="*/ 923311 h 1103735"/>
              <a:gd name="connsiteX44" fmla="*/ 6592354 w 7436960"/>
              <a:gd name="connsiteY44" fmla="*/ 913733 h 1103735"/>
              <a:gd name="connsiteX45" fmla="*/ 6682951 w 7436960"/>
              <a:gd name="connsiteY45" fmla="*/ 885000 h 1103735"/>
              <a:gd name="connsiteX46" fmla="*/ 6711865 w 7436960"/>
              <a:gd name="connsiteY46" fmla="*/ 1053571 h 1103735"/>
              <a:gd name="connsiteX47" fmla="*/ 6667530 w 7436960"/>
              <a:gd name="connsiteY47" fmla="*/ 1070811 h 1103735"/>
              <a:gd name="connsiteX48" fmla="*/ 6603920 w 7436960"/>
              <a:gd name="connsiteY48" fmla="*/ 1084220 h 1103735"/>
              <a:gd name="connsiteX49" fmla="*/ 6530671 w 7436960"/>
              <a:gd name="connsiteY49" fmla="*/ 1095714 h 1103735"/>
              <a:gd name="connsiteX50" fmla="*/ 6451641 w 7436960"/>
              <a:gd name="connsiteY50" fmla="*/ 1099545 h 1103735"/>
              <a:gd name="connsiteX51" fmla="*/ 6278158 w 7436960"/>
              <a:gd name="connsiteY51" fmla="*/ 1070811 h 1103735"/>
              <a:gd name="connsiteX52" fmla="*/ 6156719 w 7436960"/>
              <a:gd name="connsiteY52" fmla="*/ 992272 h 1103735"/>
              <a:gd name="connsiteX53" fmla="*/ 6085399 w 7436960"/>
              <a:gd name="connsiteY53" fmla="*/ 871590 h 1103735"/>
              <a:gd name="connsiteX54" fmla="*/ 6064195 w 7436960"/>
              <a:gd name="connsiteY54" fmla="*/ 718344 h 1103735"/>
              <a:gd name="connsiteX55" fmla="*/ 6551875 w 7436960"/>
              <a:gd name="connsiteY55" fmla="*/ 639805 h 1103735"/>
              <a:gd name="connsiteX56" fmla="*/ 6542237 w 7436960"/>
              <a:gd name="connsiteY56" fmla="*/ 588084 h 1103735"/>
              <a:gd name="connsiteX57" fmla="*/ 6519106 w 7436960"/>
              <a:gd name="connsiteY57" fmla="*/ 544026 h 1103735"/>
              <a:gd name="connsiteX58" fmla="*/ 6478627 w 7436960"/>
              <a:gd name="connsiteY58" fmla="*/ 511461 h 1103735"/>
              <a:gd name="connsiteX59" fmla="*/ 6418871 w 7436960"/>
              <a:gd name="connsiteY59" fmla="*/ 498052 h 1103735"/>
              <a:gd name="connsiteX60" fmla="*/ 6359116 w 7436960"/>
              <a:gd name="connsiteY60" fmla="*/ 511461 h 1103735"/>
              <a:gd name="connsiteX61" fmla="*/ 6316709 w 7436960"/>
              <a:gd name="connsiteY61" fmla="*/ 542110 h 1103735"/>
              <a:gd name="connsiteX62" fmla="*/ 6289723 w 7436960"/>
              <a:gd name="connsiteY62" fmla="*/ 588084 h 1103735"/>
              <a:gd name="connsiteX63" fmla="*/ 6278158 w 7436960"/>
              <a:gd name="connsiteY63" fmla="*/ 639805 h 1103735"/>
              <a:gd name="connsiteX64" fmla="*/ 6551875 w 7436960"/>
              <a:gd name="connsiteY64" fmla="*/ 639805 h 1103735"/>
              <a:gd name="connsiteX65" fmla="*/ 5499411 w 7436960"/>
              <a:gd name="connsiteY65" fmla="*/ 164740 h 1103735"/>
              <a:gd name="connsiteX66" fmla="*/ 5707591 w 7436960"/>
              <a:gd name="connsiteY66" fmla="*/ 132175 h 1103735"/>
              <a:gd name="connsiteX67" fmla="*/ 5707591 w 7436960"/>
              <a:gd name="connsiteY67" fmla="*/ 346721 h 1103735"/>
              <a:gd name="connsiteX68" fmla="*/ 5958178 w 7436960"/>
              <a:gd name="connsiteY68" fmla="*/ 346721 h 1103735"/>
              <a:gd name="connsiteX69" fmla="*/ 5958178 w 7436960"/>
              <a:gd name="connsiteY69" fmla="*/ 519123 h 1103735"/>
              <a:gd name="connsiteX70" fmla="*/ 5707591 w 7436960"/>
              <a:gd name="connsiteY70" fmla="*/ 519123 h 1103735"/>
              <a:gd name="connsiteX71" fmla="*/ 5707591 w 7436960"/>
              <a:gd name="connsiteY71" fmla="*/ 775811 h 1103735"/>
              <a:gd name="connsiteX72" fmla="*/ 5730722 w 7436960"/>
              <a:gd name="connsiteY72" fmla="*/ 879253 h 1103735"/>
              <a:gd name="connsiteX73" fmla="*/ 5825174 w 7436960"/>
              <a:gd name="connsiteY73" fmla="*/ 917564 h 1103735"/>
              <a:gd name="connsiteX74" fmla="*/ 5892640 w 7436960"/>
              <a:gd name="connsiteY74" fmla="*/ 911818 h 1103735"/>
              <a:gd name="connsiteX75" fmla="*/ 5958178 w 7436960"/>
              <a:gd name="connsiteY75" fmla="*/ 894577 h 1103735"/>
              <a:gd name="connsiteX76" fmla="*/ 5987092 w 7436960"/>
              <a:gd name="connsiteY76" fmla="*/ 1055486 h 1103735"/>
              <a:gd name="connsiteX77" fmla="*/ 5902278 w 7436960"/>
              <a:gd name="connsiteY77" fmla="*/ 1082305 h 1103735"/>
              <a:gd name="connsiteX78" fmla="*/ 5788550 w 7436960"/>
              <a:gd name="connsiteY78" fmla="*/ 1093798 h 1103735"/>
              <a:gd name="connsiteX79" fmla="*/ 5647836 w 7436960"/>
              <a:gd name="connsiteY79" fmla="*/ 1070811 h 1103735"/>
              <a:gd name="connsiteX80" fmla="*/ 5559167 w 7436960"/>
              <a:gd name="connsiteY80" fmla="*/ 1007597 h 1103735"/>
              <a:gd name="connsiteX81" fmla="*/ 5510977 w 7436960"/>
              <a:gd name="connsiteY81" fmla="*/ 907987 h 1103735"/>
              <a:gd name="connsiteX82" fmla="*/ 5499411 w 7436960"/>
              <a:gd name="connsiteY82" fmla="*/ 779642 h 1103735"/>
              <a:gd name="connsiteX83" fmla="*/ 5499411 w 7436960"/>
              <a:gd name="connsiteY83" fmla="*/ 164740 h 1103735"/>
              <a:gd name="connsiteX84" fmla="*/ 4657055 w 7436960"/>
              <a:gd name="connsiteY84" fmla="*/ 718344 h 1103735"/>
              <a:gd name="connsiteX85" fmla="*/ 4685969 w 7436960"/>
              <a:gd name="connsiteY85" fmla="*/ 549772 h 1103735"/>
              <a:gd name="connsiteX86" fmla="*/ 4765000 w 7436960"/>
              <a:gd name="connsiteY86" fmla="*/ 427175 h 1103735"/>
              <a:gd name="connsiteX87" fmla="*/ 4876800 w 7436960"/>
              <a:gd name="connsiteY87" fmla="*/ 354383 h 1103735"/>
              <a:gd name="connsiteX88" fmla="*/ 5007876 w 7436960"/>
              <a:gd name="connsiteY88" fmla="*/ 329480 h 1103735"/>
              <a:gd name="connsiteX89" fmla="*/ 5254608 w 7436960"/>
              <a:gd name="connsiteY89" fmla="*/ 425260 h 1103735"/>
              <a:gd name="connsiteX90" fmla="*/ 5345204 w 7436960"/>
              <a:gd name="connsiteY90" fmla="*/ 704935 h 1103735"/>
              <a:gd name="connsiteX91" fmla="*/ 5343277 w 7436960"/>
              <a:gd name="connsiteY91" fmla="*/ 745162 h 1103735"/>
              <a:gd name="connsiteX92" fmla="*/ 5341349 w 7436960"/>
              <a:gd name="connsiteY92" fmla="*/ 783474 h 1103735"/>
              <a:gd name="connsiteX93" fmla="*/ 4869090 w 7436960"/>
              <a:gd name="connsiteY93" fmla="*/ 783474 h 1103735"/>
              <a:gd name="connsiteX94" fmla="*/ 4928845 w 7436960"/>
              <a:gd name="connsiteY94" fmla="*/ 885000 h 1103735"/>
              <a:gd name="connsiteX95" fmla="*/ 5071487 w 7436960"/>
              <a:gd name="connsiteY95" fmla="*/ 923311 h 1103735"/>
              <a:gd name="connsiteX96" fmla="*/ 5183287 w 7436960"/>
              <a:gd name="connsiteY96" fmla="*/ 913733 h 1103735"/>
              <a:gd name="connsiteX97" fmla="*/ 5275811 w 7436960"/>
              <a:gd name="connsiteY97" fmla="*/ 885000 h 1103735"/>
              <a:gd name="connsiteX98" fmla="*/ 5304725 w 7436960"/>
              <a:gd name="connsiteY98" fmla="*/ 1053571 h 1103735"/>
              <a:gd name="connsiteX99" fmla="*/ 5260390 w 7436960"/>
              <a:gd name="connsiteY99" fmla="*/ 1070811 h 1103735"/>
              <a:gd name="connsiteX100" fmla="*/ 5196780 w 7436960"/>
              <a:gd name="connsiteY100" fmla="*/ 1084220 h 1103735"/>
              <a:gd name="connsiteX101" fmla="*/ 5123531 w 7436960"/>
              <a:gd name="connsiteY101" fmla="*/ 1095714 h 1103735"/>
              <a:gd name="connsiteX102" fmla="*/ 5044501 w 7436960"/>
              <a:gd name="connsiteY102" fmla="*/ 1099545 h 1103735"/>
              <a:gd name="connsiteX103" fmla="*/ 4871018 w 7436960"/>
              <a:gd name="connsiteY103" fmla="*/ 1070811 h 1103735"/>
              <a:gd name="connsiteX104" fmla="*/ 4749579 w 7436960"/>
              <a:gd name="connsiteY104" fmla="*/ 992272 h 1103735"/>
              <a:gd name="connsiteX105" fmla="*/ 4678259 w 7436960"/>
              <a:gd name="connsiteY105" fmla="*/ 871590 h 1103735"/>
              <a:gd name="connsiteX106" fmla="*/ 4657055 w 7436960"/>
              <a:gd name="connsiteY106" fmla="*/ 718344 h 1103735"/>
              <a:gd name="connsiteX107" fmla="*/ 5144735 w 7436960"/>
              <a:gd name="connsiteY107" fmla="*/ 639805 h 1103735"/>
              <a:gd name="connsiteX108" fmla="*/ 5135097 w 7436960"/>
              <a:gd name="connsiteY108" fmla="*/ 588084 h 1103735"/>
              <a:gd name="connsiteX109" fmla="*/ 5111966 w 7436960"/>
              <a:gd name="connsiteY109" fmla="*/ 544026 h 1103735"/>
              <a:gd name="connsiteX110" fmla="*/ 5071487 w 7436960"/>
              <a:gd name="connsiteY110" fmla="*/ 511461 h 1103735"/>
              <a:gd name="connsiteX111" fmla="*/ 5011731 w 7436960"/>
              <a:gd name="connsiteY111" fmla="*/ 498052 h 1103735"/>
              <a:gd name="connsiteX112" fmla="*/ 4951976 w 7436960"/>
              <a:gd name="connsiteY112" fmla="*/ 511461 h 1103735"/>
              <a:gd name="connsiteX113" fmla="*/ 4911497 w 7436960"/>
              <a:gd name="connsiteY113" fmla="*/ 542110 h 1103735"/>
              <a:gd name="connsiteX114" fmla="*/ 4884510 w 7436960"/>
              <a:gd name="connsiteY114" fmla="*/ 588084 h 1103735"/>
              <a:gd name="connsiteX115" fmla="*/ 4872945 w 7436960"/>
              <a:gd name="connsiteY115" fmla="*/ 639805 h 1103735"/>
              <a:gd name="connsiteX116" fmla="*/ 5144735 w 7436960"/>
              <a:gd name="connsiteY116" fmla="*/ 639805 h 1103735"/>
              <a:gd name="connsiteX117" fmla="*/ 3866744 w 7436960"/>
              <a:gd name="connsiteY117" fmla="*/ 371623 h 1103735"/>
              <a:gd name="connsiteX118" fmla="*/ 4003603 w 7436960"/>
              <a:gd name="connsiteY118" fmla="*/ 342889 h 1103735"/>
              <a:gd name="connsiteX119" fmla="*/ 4179013 w 7436960"/>
              <a:gd name="connsiteY119" fmla="*/ 329480 h 1103735"/>
              <a:gd name="connsiteX120" fmla="*/ 4333220 w 7436960"/>
              <a:gd name="connsiteY120" fmla="*/ 354383 h 1103735"/>
              <a:gd name="connsiteX121" fmla="*/ 4431527 w 7436960"/>
              <a:gd name="connsiteY121" fmla="*/ 421428 h 1103735"/>
              <a:gd name="connsiteX122" fmla="*/ 4483572 w 7436960"/>
              <a:gd name="connsiteY122" fmla="*/ 526785 h 1103735"/>
              <a:gd name="connsiteX123" fmla="*/ 4498993 w 7436960"/>
              <a:gd name="connsiteY123" fmla="*/ 662792 h 1103735"/>
              <a:gd name="connsiteX124" fmla="*/ 4498993 w 7436960"/>
              <a:gd name="connsiteY124" fmla="*/ 1074642 h 1103735"/>
              <a:gd name="connsiteX125" fmla="*/ 4292741 w 7436960"/>
              <a:gd name="connsiteY125" fmla="*/ 1074642 h 1103735"/>
              <a:gd name="connsiteX126" fmla="*/ 4292741 w 7436960"/>
              <a:gd name="connsiteY126" fmla="*/ 689610 h 1103735"/>
              <a:gd name="connsiteX127" fmla="*/ 4265754 w 7436960"/>
              <a:gd name="connsiteY127" fmla="*/ 547857 h 1103735"/>
              <a:gd name="connsiteX128" fmla="*/ 4167448 w 7436960"/>
              <a:gd name="connsiteY128" fmla="*/ 505714 h 1103735"/>
              <a:gd name="connsiteX129" fmla="*/ 4119258 w 7436960"/>
              <a:gd name="connsiteY129" fmla="*/ 507630 h 1103735"/>
              <a:gd name="connsiteX130" fmla="*/ 4074923 w 7436960"/>
              <a:gd name="connsiteY130" fmla="*/ 511461 h 1103735"/>
              <a:gd name="connsiteX131" fmla="*/ 4074923 w 7436960"/>
              <a:gd name="connsiteY131" fmla="*/ 1074642 h 1103735"/>
              <a:gd name="connsiteX132" fmla="*/ 3866744 w 7436960"/>
              <a:gd name="connsiteY132" fmla="*/ 1074642 h 1103735"/>
              <a:gd name="connsiteX133" fmla="*/ 3866744 w 7436960"/>
              <a:gd name="connsiteY133" fmla="*/ 371623 h 1103735"/>
              <a:gd name="connsiteX134" fmla="*/ 3720247 w 7436960"/>
              <a:gd name="connsiteY134" fmla="*/ 530617 h 1103735"/>
              <a:gd name="connsiteX135" fmla="*/ 3654709 w 7436960"/>
              <a:gd name="connsiteY135" fmla="*/ 517208 h 1103735"/>
              <a:gd name="connsiteX136" fmla="*/ 3573750 w 7436960"/>
              <a:gd name="connsiteY136" fmla="*/ 509545 h 1103735"/>
              <a:gd name="connsiteX137" fmla="*/ 3525560 w 7436960"/>
              <a:gd name="connsiteY137" fmla="*/ 513376 h 1103735"/>
              <a:gd name="connsiteX138" fmla="*/ 3485081 w 7436960"/>
              <a:gd name="connsiteY138" fmla="*/ 521039 h 1103735"/>
              <a:gd name="connsiteX139" fmla="*/ 3485081 w 7436960"/>
              <a:gd name="connsiteY139" fmla="*/ 1078474 h 1103735"/>
              <a:gd name="connsiteX140" fmla="*/ 3276901 w 7436960"/>
              <a:gd name="connsiteY140" fmla="*/ 1078474 h 1103735"/>
              <a:gd name="connsiteX141" fmla="*/ 3276901 w 7436960"/>
              <a:gd name="connsiteY141" fmla="*/ 385032 h 1103735"/>
              <a:gd name="connsiteX142" fmla="*/ 3407977 w 7436960"/>
              <a:gd name="connsiteY142" fmla="*/ 348636 h 1103735"/>
              <a:gd name="connsiteX143" fmla="*/ 3577605 w 7436960"/>
              <a:gd name="connsiteY143" fmla="*/ 331396 h 1103735"/>
              <a:gd name="connsiteX144" fmla="*/ 3618085 w 7436960"/>
              <a:gd name="connsiteY144" fmla="*/ 333312 h 1103735"/>
              <a:gd name="connsiteX145" fmla="*/ 3666275 w 7436960"/>
              <a:gd name="connsiteY145" fmla="*/ 339058 h 1103735"/>
              <a:gd name="connsiteX146" fmla="*/ 3714464 w 7436960"/>
              <a:gd name="connsiteY146" fmla="*/ 346721 h 1103735"/>
              <a:gd name="connsiteX147" fmla="*/ 3754943 w 7436960"/>
              <a:gd name="connsiteY147" fmla="*/ 358214 h 1103735"/>
              <a:gd name="connsiteX148" fmla="*/ 3720247 w 7436960"/>
              <a:gd name="connsiteY148" fmla="*/ 530617 h 1103735"/>
              <a:gd name="connsiteX149" fmla="*/ 2426835 w 7436960"/>
              <a:gd name="connsiteY149" fmla="*/ 718344 h 1103735"/>
              <a:gd name="connsiteX150" fmla="*/ 2455749 w 7436960"/>
              <a:gd name="connsiteY150" fmla="*/ 549772 h 1103735"/>
              <a:gd name="connsiteX151" fmla="*/ 2534780 w 7436960"/>
              <a:gd name="connsiteY151" fmla="*/ 427175 h 1103735"/>
              <a:gd name="connsiteX152" fmla="*/ 2646580 w 7436960"/>
              <a:gd name="connsiteY152" fmla="*/ 354383 h 1103735"/>
              <a:gd name="connsiteX153" fmla="*/ 2777656 w 7436960"/>
              <a:gd name="connsiteY153" fmla="*/ 329480 h 1103735"/>
              <a:gd name="connsiteX154" fmla="*/ 3024387 w 7436960"/>
              <a:gd name="connsiteY154" fmla="*/ 425260 h 1103735"/>
              <a:gd name="connsiteX155" fmla="*/ 3114984 w 7436960"/>
              <a:gd name="connsiteY155" fmla="*/ 703019 h 1103735"/>
              <a:gd name="connsiteX156" fmla="*/ 3113056 w 7436960"/>
              <a:gd name="connsiteY156" fmla="*/ 743246 h 1103735"/>
              <a:gd name="connsiteX157" fmla="*/ 3111129 w 7436960"/>
              <a:gd name="connsiteY157" fmla="*/ 781558 h 1103735"/>
              <a:gd name="connsiteX158" fmla="*/ 2638870 w 7436960"/>
              <a:gd name="connsiteY158" fmla="*/ 781558 h 1103735"/>
              <a:gd name="connsiteX159" fmla="*/ 2698625 w 7436960"/>
              <a:gd name="connsiteY159" fmla="*/ 883084 h 1103735"/>
              <a:gd name="connsiteX160" fmla="*/ 2841266 w 7436960"/>
              <a:gd name="connsiteY160" fmla="*/ 921396 h 1103735"/>
              <a:gd name="connsiteX161" fmla="*/ 2953067 w 7436960"/>
              <a:gd name="connsiteY161" fmla="*/ 911818 h 1103735"/>
              <a:gd name="connsiteX162" fmla="*/ 3043663 w 7436960"/>
              <a:gd name="connsiteY162" fmla="*/ 885000 h 1103735"/>
              <a:gd name="connsiteX163" fmla="*/ 3072577 w 7436960"/>
              <a:gd name="connsiteY163" fmla="*/ 1053571 h 1103735"/>
              <a:gd name="connsiteX164" fmla="*/ 3028242 w 7436960"/>
              <a:gd name="connsiteY164" fmla="*/ 1070811 h 1103735"/>
              <a:gd name="connsiteX165" fmla="*/ 2964632 w 7436960"/>
              <a:gd name="connsiteY165" fmla="*/ 1084220 h 1103735"/>
              <a:gd name="connsiteX166" fmla="*/ 2891384 w 7436960"/>
              <a:gd name="connsiteY166" fmla="*/ 1095714 h 1103735"/>
              <a:gd name="connsiteX167" fmla="*/ 2812352 w 7436960"/>
              <a:gd name="connsiteY167" fmla="*/ 1099545 h 1103735"/>
              <a:gd name="connsiteX168" fmla="*/ 2638870 w 7436960"/>
              <a:gd name="connsiteY168" fmla="*/ 1070811 h 1103735"/>
              <a:gd name="connsiteX169" fmla="*/ 2517431 w 7436960"/>
              <a:gd name="connsiteY169" fmla="*/ 992272 h 1103735"/>
              <a:gd name="connsiteX170" fmla="*/ 2446111 w 7436960"/>
              <a:gd name="connsiteY170" fmla="*/ 871590 h 1103735"/>
              <a:gd name="connsiteX171" fmla="*/ 2426835 w 7436960"/>
              <a:gd name="connsiteY171" fmla="*/ 718344 h 1103735"/>
              <a:gd name="connsiteX172" fmla="*/ 2916442 w 7436960"/>
              <a:gd name="connsiteY172" fmla="*/ 639805 h 1103735"/>
              <a:gd name="connsiteX173" fmla="*/ 2906804 w 7436960"/>
              <a:gd name="connsiteY173" fmla="*/ 588084 h 1103735"/>
              <a:gd name="connsiteX174" fmla="*/ 2883673 w 7436960"/>
              <a:gd name="connsiteY174" fmla="*/ 544026 h 1103735"/>
              <a:gd name="connsiteX175" fmla="*/ 2843194 w 7436960"/>
              <a:gd name="connsiteY175" fmla="*/ 511461 h 1103735"/>
              <a:gd name="connsiteX176" fmla="*/ 2783438 w 7436960"/>
              <a:gd name="connsiteY176" fmla="*/ 498052 h 1103735"/>
              <a:gd name="connsiteX177" fmla="*/ 2723683 w 7436960"/>
              <a:gd name="connsiteY177" fmla="*/ 511461 h 1103735"/>
              <a:gd name="connsiteX178" fmla="*/ 2681276 w 7436960"/>
              <a:gd name="connsiteY178" fmla="*/ 542110 h 1103735"/>
              <a:gd name="connsiteX179" fmla="*/ 2654290 w 7436960"/>
              <a:gd name="connsiteY179" fmla="*/ 588084 h 1103735"/>
              <a:gd name="connsiteX180" fmla="*/ 2642725 w 7436960"/>
              <a:gd name="connsiteY180" fmla="*/ 639805 h 1103735"/>
              <a:gd name="connsiteX181" fmla="*/ 2916442 w 7436960"/>
              <a:gd name="connsiteY181" fmla="*/ 639805 h 1103735"/>
              <a:gd name="connsiteX182" fmla="*/ 2089507 w 7436960"/>
              <a:gd name="connsiteY182" fmla="*/ 706850 h 1103735"/>
              <a:gd name="connsiteX183" fmla="*/ 1941082 w 7436960"/>
              <a:gd name="connsiteY183" fmla="*/ 507630 h 1103735"/>
              <a:gd name="connsiteX184" fmla="*/ 1877472 w 7436960"/>
              <a:gd name="connsiteY184" fmla="*/ 515292 h 1103735"/>
              <a:gd name="connsiteX185" fmla="*/ 1827354 w 7436960"/>
              <a:gd name="connsiteY185" fmla="*/ 536363 h 1103735"/>
              <a:gd name="connsiteX186" fmla="*/ 1827354 w 7436960"/>
              <a:gd name="connsiteY186" fmla="*/ 911818 h 1103735"/>
              <a:gd name="connsiteX187" fmla="*/ 1865906 w 7436960"/>
              <a:gd name="connsiteY187" fmla="*/ 917564 h 1103735"/>
              <a:gd name="connsiteX188" fmla="*/ 1917951 w 7436960"/>
              <a:gd name="connsiteY188" fmla="*/ 919480 h 1103735"/>
              <a:gd name="connsiteX189" fmla="*/ 2047099 w 7436960"/>
              <a:gd name="connsiteY189" fmla="*/ 862013 h 1103735"/>
              <a:gd name="connsiteX190" fmla="*/ 2089507 w 7436960"/>
              <a:gd name="connsiteY190" fmla="*/ 706850 h 1103735"/>
              <a:gd name="connsiteX191" fmla="*/ 2301541 w 7436960"/>
              <a:gd name="connsiteY191" fmla="*/ 714513 h 1103735"/>
              <a:gd name="connsiteX192" fmla="*/ 2274555 w 7436960"/>
              <a:gd name="connsiteY192" fmla="*/ 873506 h 1103735"/>
              <a:gd name="connsiteX193" fmla="*/ 2201307 w 7436960"/>
              <a:gd name="connsiteY193" fmla="*/ 994188 h 1103735"/>
              <a:gd name="connsiteX194" fmla="*/ 2081796 w 7436960"/>
              <a:gd name="connsiteY194" fmla="*/ 1072727 h 1103735"/>
              <a:gd name="connsiteX195" fmla="*/ 1919879 w 7436960"/>
              <a:gd name="connsiteY195" fmla="*/ 1099545 h 1103735"/>
              <a:gd name="connsiteX196" fmla="*/ 1840847 w 7436960"/>
              <a:gd name="connsiteY196" fmla="*/ 1095714 h 1103735"/>
              <a:gd name="connsiteX197" fmla="*/ 1759889 w 7436960"/>
              <a:gd name="connsiteY197" fmla="*/ 1088051 h 1103735"/>
              <a:gd name="connsiteX198" fmla="*/ 1684713 w 7436960"/>
              <a:gd name="connsiteY198" fmla="*/ 1074642 h 1103735"/>
              <a:gd name="connsiteX199" fmla="*/ 1621102 w 7436960"/>
              <a:gd name="connsiteY199" fmla="*/ 1057402 h 1103735"/>
              <a:gd name="connsiteX200" fmla="*/ 1621102 w 7436960"/>
              <a:gd name="connsiteY200" fmla="*/ 32565 h 1103735"/>
              <a:gd name="connsiteX201" fmla="*/ 1829282 w 7436960"/>
              <a:gd name="connsiteY201" fmla="*/ 0 h 1103735"/>
              <a:gd name="connsiteX202" fmla="*/ 1829282 w 7436960"/>
              <a:gd name="connsiteY202" fmla="*/ 363961 h 1103735"/>
              <a:gd name="connsiteX203" fmla="*/ 1902530 w 7436960"/>
              <a:gd name="connsiteY203" fmla="*/ 340974 h 1103735"/>
              <a:gd name="connsiteX204" fmla="*/ 1983489 w 7436960"/>
              <a:gd name="connsiteY204" fmla="*/ 333312 h 1103735"/>
              <a:gd name="connsiteX205" fmla="*/ 2122276 w 7436960"/>
              <a:gd name="connsiteY205" fmla="*/ 362045 h 1103735"/>
              <a:gd name="connsiteX206" fmla="*/ 2222510 w 7436960"/>
              <a:gd name="connsiteY206" fmla="*/ 438669 h 1103735"/>
              <a:gd name="connsiteX207" fmla="*/ 2284193 w 7436960"/>
              <a:gd name="connsiteY207" fmla="*/ 559350 h 1103735"/>
              <a:gd name="connsiteX208" fmla="*/ 2301541 w 7436960"/>
              <a:gd name="connsiteY208" fmla="*/ 714513 h 1103735"/>
              <a:gd name="connsiteX209" fmla="*/ 1422561 w 7436960"/>
              <a:gd name="connsiteY209" fmla="*/ 1051655 h 1103735"/>
              <a:gd name="connsiteX210" fmla="*/ 1285702 w 7436960"/>
              <a:gd name="connsiteY210" fmla="*/ 1078474 h 1103735"/>
              <a:gd name="connsiteX211" fmla="*/ 1110291 w 7436960"/>
              <a:gd name="connsiteY211" fmla="*/ 1091883 h 1103735"/>
              <a:gd name="connsiteX212" fmla="*/ 954157 w 7436960"/>
              <a:gd name="connsiteY212" fmla="*/ 1066980 h 1103735"/>
              <a:gd name="connsiteX213" fmla="*/ 855850 w 7436960"/>
              <a:gd name="connsiteY213" fmla="*/ 998019 h 1103735"/>
              <a:gd name="connsiteX214" fmla="*/ 803805 w 7436960"/>
              <a:gd name="connsiteY214" fmla="*/ 888831 h 1103735"/>
              <a:gd name="connsiteX215" fmla="*/ 788384 w 7436960"/>
              <a:gd name="connsiteY215" fmla="*/ 750909 h 1103735"/>
              <a:gd name="connsiteX216" fmla="*/ 788384 w 7436960"/>
              <a:gd name="connsiteY216" fmla="*/ 346721 h 1103735"/>
              <a:gd name="connsiteX217" fmla="*/ 996563 w 7436960"/>
              <a:gd name="connsiteY217" fmla="*/ 346721 h 1103735"/>
              <a:gd name="connsiteX218" fmla="*/ 996563 w 7436960"/>
              <a:gd name="connsiteY218" fmla="*/ 727922 h 1103735"/>
              <a:gd name="connsiteX219" fmla="*/ 1023550 w 7436960"/>
              <a:gd name="connsiteY219" fmla="*/ 871590 h 1103735"/>
              <a:gd name="connsiteX220" fmla="*/ 1121857 w 7436960"/>
              <a:gd name="connsiteY220" fmla="*/ 915649 h 1103735"/>
              <a:gd name="connsiteX221" fmla="*/ 1170046 w 7436960"/>
              <a:gd name="connsiteY221" fmla="*/ 913733 h 1103735"/>
              <a:gd name="connsiteX222" fmla="*/ 1214381 w 7436960"/>
              <a:gd name="connsiteY222" fmla="*/ 907987 h 1103735"/>
              <a:gd name="connsiteX223" fmla="*/ 1214381 w 7436960"/>
              <a:gd name="connsiteY223" fmla="*/ 346721 h 1103735"/>
              <a:gd name="connsiteX224" fmla="*/ 1422561 w 7436960"/>
              <a:gd name="connsiteY224" fmla="*/ 346721 h 1103735"/>
              <a:gd name="connsiteX225" fmla="*/ 1422561 w 7436960"/>
              <a:gd name="connsiteY225" fmla="*/ 1051655 h 1103735"/>
              <a:gd name="connsiteX226" fmla="*/ 208180 w 7436960"/>
              <a:gd name="connsiteY226" fmla="*/ 611071 h 1103735"/>
              <a:gd name="connsiteX227" fmla="*/ 271790 w 7436960"/>
              <a:gd name="connsiteY227" fmla="*/ 542110 h 1103735"/>
              <a:gd name="connsiteX228" fmla="*/ 335401 w 7436960"/>
              <a:gd name="connsiteY228" fmla="*/ 471233 h 1103735"/>
              <a:gd name="connsiteX229" fmla="*/ 393228 w 7436960"/>
              <a:gd name="connsiteY229" fmla="*/ 404188 h 1103735"/>
              <a:gd name="connsiteX230" fmla="*/ 441418 w 7436960"/>
              <a:gd name="connsiteY230" fmla="*/ 348636 h 1103735"/>
              <a:gd name="connsiteX231" fmla="*/ 688149 w 7436960"/>
              <a:gd name="connsiteY231" fmla="*/ 348636 h 1103735"/>
              <a:gd name="connsiteX232" fmla="*/ 543580 w 7436960"/>
              <a:gd name="connsiteY232" fmla="*/ 511461 h 1103735"/>
              <a:gd name="connsiteX233" fmla="*/ 389373 w 7436960"/>
              <a:gd name="connsiteY233" fmla="*/ 670454 h 1103735"/>
              <a:gd name="connsiteX234" fmla="*/ 476114 w 7436960"/>
              <a:gd name="connsiteY234" fmla="*/ 760487 h 1103735"/>
              <a:gd name="connsiteX235" fmla="*/ 562856 w 7436960"/>
              <a:gd name="connsiteY235" fmla="*/ 867759 h 1103735"/>
              <a:gd name="connsiteX236" fmla="*/ 639959 w 7436960"/>
              <a:gd name="connsiteY236" fmla="*/ 978863 h 1103735"/>
              <a:gd name="connsiteX237" fmla="*/ 697787 w 7436960"/>
              <a:gd name="connsiteY237" fmla="*/ 1080389 h 1103735"/>
              <a:gd name="connsiteX238" fmla="*/ 458766 w 7436960"/>
              <a:gd name="connsiteY238" fmla="*/ 1080389 h 1103735"/>
              <a:gd name="connsiteX239" fmla="*/ 406721 w 7436960"/>
              <a:gd name="connsiteY239" fmla="*/ 1001850 h 1103735"/>
              <a:gd name="connsiteX240" fmla="*/ 346966 w 7436960"/>
              <a:gd name="connsiteY240" fmla="*/ 913733 h 1103735"/>
              <a:gd name="connsiteX241" fmla="*/ 277573 w 7436960"/>
              <a:gd name="connsiteY241" fmla="*/ 829448 h 1103735"/>
              <a:gd name="connsiteX242" fmla="*/ 208180 w 7436960"/>
              <a:gd name="connsiteY242" fmla="*/ 762402 h 1103735"/>
              <a:gd name="connsiteX243" fmla="*/ 208180 w 7436960"/>
              <a:gd name="connsiteY243" fmla="*/ 1082305 h 1103735"/>
              <a:gd name="connsiteX244" fmla="*/ 0 w 7436960"/>
              <a:gd name="connsiteY244" fmla="*/ 1082305 h 1103735"/>
              <a:gd name="connsiteX245" fmla="*/ 0 w 7436960"/>
              <a:gd name="connsiteY245" fmla="*/ 32565 h 1103735"/>
              <a:gd name="connsiteX246" fmla="*/ 208180 w 7436960"/>
              <a:gd name="connsiteY246" fmla="*/ 0 h 1103735"/>
              <a:gd name="connsiteX247" fmla="*/ 208180 w 7436960"/>
              <a:gd name="connsiteY247" fmla="*/ 611071 h 110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36960" h="1103735">
                <a:moveTo>
                  <a:pt x="7126297" y="929058"/>
                </a:moveTo>
                <a:cubicBezTo>
                  <a:pt x="7153283" y="930974"/>
                  <a:pt x="7182197" y="927142"/>
                  <a:pt x="7207255" y="917564"/>
                </a:cubicBezTo>
                <a:cubicBezTo>
                  <a:pt x="7222676" y="909902"/>
                  <a:pt x="7232314" y="892662"/>
                  <a:pt x="7230386" y="875422"/>
                </a:cubicBezTo>
                <a:cubicBezTo>
                  <a:pt x="7228459" y="856266"/>
                  <a:pt x="7216893" y="839026"/>
                  <a:pt x="7199545" y="833279"/>
                </a:cubicBezTo>
                <a:cubicBezTo>
                  <a:pt x="7170631" y="816039"/>
                  <a:pt x="7137862" y="800714"/>
                  <a:pt x="7105093" y="791136"/>
                </a:cubicBezTo>
                <a:cubicBezTo>
                  <a:pt x="7072324" y="779642"/>
                  <a:pt x="7043410" y="766233"/>
                  <a:pt x="7016424" y="752824"/>
                </a:cubicBezTo>
                <a:cubicBezTo>
                  <a:pt x="6991366" y="741331"/>
                  <a:pt x="6970162" y="726006"/>
                  <a:pt x="6948958" y="706850"/>
                </a:cubicBezTo>
                <a:cubicBezTo>
                  <a:pt x="6929682" y="687694"/>
                  <a:pt x="6916189" y="666623"/>
                  <a:pt x="6906551" y="641720"/>
                </a:cubicBezTo>
                <a:cubicBezTo>
                  <a:pt x="6894986" y="612987"/>
                  <a:pt x="6891131" y="582337"/>
                  <a:pt x="6891131" y="551688"/>
                </a:cubicBezTo>
                <a:cubicBezTo>
                  <a:pt x="6889203" y="488474"/>
                  <a:pt x="6918117" y="427175"/>
                  <a:pt x="6968234" y="388863"/>
                </a:cubicBezTo>
                <a:cubicBezTo>
                  <a:pt x="7020279" y="348636"/>
                  <a:pt x="7089672" y="329480"/>
                  <a:pt x="7178341" y="329480"/>
                </a:cubicBezTo>
                <a:cubicBezTo>
                  <a:pt x="7220749" y="329480"/>
                  <a:pt x="7265083" y="333312"/>
                  <a:pt x="7307490" y="342889"/>
                </a:cubicBezTo>
                <a:cubicBezTo>
                  <a:pt x="7340259" y="348636"/>
                  <a:pt x="7373028" y="356298"/>
                  <a:pt x="7405797" y="367792"/>
                </a:cubicBezTo>
                <a:lnTo>
                  <a:pt x="7369173" y="530617"/>
                </a:lnTo>
                <a:cubicBezTo>
                  <a:pt x="7342186" y="521039"/>
                  <a:pt x="7317128" y="515292"/>
                  <a:pt x="7290142" y="507630"/>
                </a:cubicBezTo>
                <a:cubicBezTo>
                  <a:pt x="7259300" y="499967"/>
                  <a:pt x="7226531" y="498052"/>
                  <a:pt x="7195690" y="498052"/>
                </a:cubicBezTo>
                <a:cubicBezTo>
                  <a:pt x="7130152" y="498052"/>
                  <a:pt x="7097383" y="515292"/>
                  <a:pt x="7097383" y="551688"/>
                </a:cubicBezTo>
                <a:cubicBezTo>
                  <a:pt x="7097383" y="559350"/>
                  <a:pt x="7099310" y="567013"/>
                  <a:pt x="7101238" y="574675"/>
                </a:cubicBezTo>
                <a:cubicBezTo>
                  <a:pt x="7105093" y="582337"/>
                  <a:pt x="7110876" y="588084"/>
                  <a:pt x="7118586" y="593831"/>
                </a:cubicBezTo>
                <a:cubicBezTo>
                  <a:pt x="7126297" y="599578"/>
                  <a:pt x="7137862" y="605324"/>
                  <a:pt x="7151355" y="612987"/>
                </a:cubicBezTo>
                <a:cubicBezTo>
                  <a:pt x="7164849" y="620649"/>
                  <a:pt x="7184124" y="628311"/>
                  <a:pt x="7207255" y="635974"/>
                </a:cubicBezTo>
                <a:cubicBezTo>
                  <a:pt x="7245807" y="649383"/>
                  <a:pt x="7284359" y="666623"/>
                  <a:pt x="7319056" y="685779"/>
                </a:cubicBezTo>
                <a:cubicBezTo>
                  <a:pt x="7346042" y="699188"/>
                  <a:pt x="7369173" y="716428"/>
                  <a:pt x="7388448" y="739415"/>
                </a:cubicBezTo>
                <a:cubicBezTo>
                  <a:pt x="7405797" y="756655"/>
                  <a:pt x="7417362" y="777727"/>
                  <a:pt x="7425073" y="802629"/>
                </a:cubicBezTo>
                <a:cubicBezTo>
                  <a:pt x="7432783" y="829448"/>
                  <a:pt x="7436638" y="856266"/>
                  <a:pt x="7436638" y="883084"/>
                </a:cubicBezTo>
                <a:cubicBezTo>
                  <a:pt x="7440494" y="948214"/>
                  <a:pt x="7409652" y="1011428"/>
                  <a:pt x="7353752" y="1047824"/>
                </a:cubicBezTo>
                <a:cubicBezTo>
                  <a:pt x="7299780" y="1084220"/>
                  <a:pt x="7222676" y="1103376"/>
                  <a:pt x="7122441" y="1103376"/>
                </a:cubicBezTo>
                <a:cubicBezTo>
                  <a:pt x="7066541" y="1105292"/>
                  <a:pt x="7012569" y="1099545"/>
                  <a:pt x="6958596" y="1086136"/>
                </a:cubicBezTo>
                <a:cubicBezTo>
                  <a:pt x="6927755" y="1078474"/>
                  <a:pt x="6898841" y="1068896"/>
                  <a:pt x="6869927" y="1059318"/>
                </a:cubicBezTo>
                <a:lnTo>
                  <a:pt x="6904624" y="890746"/>
                </a:lnTo>
                <a:cubicBezTo>
                  <a:pt x="6939320" y="904155"/>
                  <a:pt x="6975944" y="915649"/>
                  <a:pt x="7012569" y="923311"/>
                </a:cubicBezTo>
                <a:cubicBezTo>
                  <a:pt x="7051120" y="925227"/>
                  <a:pt x="7087745" y="929058"/>
                  <a:pt x="7126297" y="929058"/>
                </a:cubicBezTo>
                <a:moveTo>
                  <a:pt x="6064195" y="718344"/>
                </a:moveTo>
                <a:cubicBezTo>
                  <a:pt x="6062267" y="660876"/>
                  <a:pt x="6073833" y="603409"/>
                  <a:pt x="6093109" y="549772"/>
                </a:cubicBezTo>
                <a:cubicBezTo>
                  <a:pt x="6110457" y="503798"/>
                  <a:pt x="6137443" y="463571"/>
                  <a:pt x="6172140" y="427175"/>
                </a:cubicBezTo>
                <a:cubicBezTo>
                  <a:pt x="6204909" y="394610"/>
                  <a:pt x="6241533" y="369708"/>
                  <a:pt x="6283940" y="354383"/>
                </a:cubicBezTo>
                <a:cubicBezTo>
                  <a:pt x="6326347" y="337143"/>
                  <a:pt x="6370682" y="329480"/>
                  <a:pt x="6415016" y="329480"/>
                </a:cubicBezTo>
                <a:cubicBezTo>
                  <a:pt x="6519106" y="329480"/>
                  <a:pt x="6601992" y="362045"/>
                  <a:pt x="6661748" y="425260"/>
                </a:cubicBezTo>
                <a:cubicBezTo>
                  <a:pt x="6721503" y="488474"/>
                  <a:pt x="6752344" y="582337"/>
                  <a:pt x="6752344" y="704935"/>
                </a:cubicBezTo>
                <a:cubicBezTo>
                  <a:pt x="6752344" y="716428"/>
                  <a:pt x="6752344" y="729837"/>
                  <a:pt x="6750417" y="745162"/>
                </a:cubicBezTo>
                <a:cubicBezTo>
                  <a:pt x="6750417" y="760487"/>
                  <a:pt x="6748489" y="771980"/>
                  <a:pt x="6748489" y="783474"/>
                </a:cubicBezTo>
                <a:lnTo>
                  <a:pt x="6278158" y="783474"/>
                </a:lnTo>
                <a:cubicBezTo>
                  <a:pt x="6282012" y="823701"/>
                  <a:pt x="6303216" y="862013"/>
                  <a:pt x="6337912" y="885000"/>
                </a:cubicBezTo>
                <a:cubicBezTo>
                  <a:pt x="6380320" y="911818"/>
                  <a:pt x="6430437" y="925227"/>
                  <a:pt x="6480554" y="923311"/>
                </a:cubicBezTo>
                <a:cubicBezTo>
                  <a:pt x="6517179" y="923311"/>
                  <a:pt x="6555730" y="919480"/>
                  <a:pt x="6592354" y="913733"/>
                </a:cubicBezTo>
                <a:cubicBezTo>
                  <a:pt x="6623196" y="907987"/>
                  <a:pt x="6654037" y="898409"/>
                  <a:pt x="6682951" y="885000"/>
                </a:cubicBezTo>
                <a:lnTo>
                  <a:pt x="6711865" y="1053571"/>
                </a:lnTo>
                <a:cubicBezTo>
                  <a:pt x="6698372" y="1061233"/>
                  <a:pt x="6682951" y="1065064"/>
                  <a:pt x="6667530" y="1070811"/>
                </a:cubicBezTo>
                <a:cubicBezTo>
                  <a:pt x="6646327" y="1076558"/>
                  <a:pt x="6625124" y="1082305"/>
                  <a:pt x="6603920" y="1084220"/>
                </a:cubicBezTo>
                <a:cubicBezTo>
                  <a:pt x="6580789" y="1088051"/>
                  <a:pt x="6557658" y="1091883"/>
                  <a:pt x="6530671" y="1095714"/>
                </a:cubicBezTo>
                <a:cubicBezTo>
                  <a:pt x="6505613" y="1097629"/>
                  <a:pt x="6478627" y="1099545"/>
                  <a:pt x="6451641" y="1099545"/>
                </a:cubicBezTo>
                <a:cubicBezTo>
                  <a:pt x="6391885" y="1101460"/>
                  <a:pt x="6334058" y="1091883"/>
                  <a:pt x="6278158" y="1070811"/>
                </a:cubicBezTo>
                <a:cubicBezTo>
                  <a:pt x="6231895" y="1053571"/>
                  <a:pt x="6191416" y="1026753"/>
                  <a:pt x="6156719" y="992272"/>
                </a:cubicBezTo>
                <a:cubicBezTo>
                  <a:pt x="6123951" y="957792"/>
                  <a:pt x="6100819" y="915649"/>
                  <a:pt x="6085399" y="871590"/>
                </a:cubicBezTo>
                <a:cubicBezTo>
                  <a:pt x="6071905" y="819870"/>
                  <a:pt x="6064195" y="768149"/>
                  <a:pt x="6064195" y="718344"/>
                </a:cubicBezTo>
                <a:moveTo>
                  <a:pt x="6551875" y="639805"/>
                </a:moveTo>
                <a:cubicBezTo>
                  <a:pt x="6551875" y="622565"/>
                  <a:pt x="6548020" y="605324"/>
                  <a:pt x="6542237" y="588084"/>
                </a:cubicBezTo>
                <a:cubicBezTo>
                  <a:pt x="6538382" y="570844"/>
                  <a:pt x="6528744" y="557435"/>
                  <a:pt x="6519106" y="544026"/>
                </a:cubicBezTo>
                <a:cubicBezTo>
                  <a:pt x="6507541" y="530617"/>
                  <a:pt x="6494047" y="519123"/>
                  <a:pt x="6478627" y="511461"/>
                </a:cubicBezTo>
                <a:cubicBezTo>
                  <a:pt x="6459351" y="501883"/>
                  <a:pt x="6440075" y="498052"/>
                  <a:pt x="6418871" y="498052"/>
                </a:cubicBezTo>
                <a:cubicBezTo>
                  <a:pt x="6397668" y="498052"/>
                  <a:pt x="6378392" y="501883"/>
                  <a:pt x="6359116" y="511461"/>
                </a:cubicBezTo>
                <a:cubicBezTo>
                  <a:pt x="6343696" y="519123"/>
                  <a:pt x="6328274" y="528701"/>
                  <a:pt x="6316709" y="542110"/>
                </a:cubicBezTo>
                <a:cubicBezTo>
                  <a:pt x="6305144" y="555519"/>
                  <a:pt x="6295506" y="570844"/>
                  <a:pt x="6289723" y="588084"/>
                </a:cubicBezTo>
                <a:cubicBezTo>
                  <a:pt x="6283940" y="605324"/>
                  <a:pt x="6280085" y="622565"/>
                  <a:pt x="6278158" y="639805"/>
                </a:cubicBezTo>
                <a:lnTo>
                  <a:pt x="6551875" y="639805"/>
                </a:lnTo>
                <a:moveTo>
                  <a:pt x="5499411" y="164740"/>
                </a:moveTo>
                <a:lnTo>
                  <a:pt x="5707591" y="132175"/>
                </a:lnTo>
                <a:lnTo>
                  <a:pt x="5707591" y="346721"/>
                </a:lnTo>
                <a:lnTo>
                  <a:pt x="5958178" y="346721"/>
                </a:lnTo>
                <a:lnTo>
                  <a:pt x="5958178" y="519123"/>
                </a:lnTo>
                <a:lnTo>
                  <a:pt x="5707591" y="519123"/>
                </a:lnTo>
                <a:lnTo>
                  <a:pt x="5707591" y="775811"/>
                </a:lnTo>
                <a:cubicBezTo>
                  <a:pt x="5705663" y="812207"/>
                  <a:pt x="5713374" y="848603"/>
                  <a:pt x="5730722" y="879253"/>
                </a:cubicBezTo>
                <a:cubicBezTo>
                  <a:pt x="5746143" y="904155"/>
                  <a:pt x="5776985" y="917564"/>
                  <a:pt x="5825174" y="917564"/>
                </a:cubicBezTo>
                <a:cubicBezTo>
                  <a:pt x="5848305" y="917564"/>
                  <a:pt x="5871436" y="915649"/>
                  <a:pt x="5892640" y="911818"/>
                </a:cubicBezTo>
                <a:cubicBezTo>
                  <a:pt x="5915771" y="907987"/>
                  <a:pt x="5936974" y="902240"/>
                  <a:pt x="5958178" y="894577"/>
                </a:cubicBezTo>
                <a:lnTo>
                  <a:pt x="5987092" y="1055486"/>
                </a:lnTo>
                <a:cubicBezTo>
                  <a:pt x="5960105" y="1066980"/>
                  <a:pt x="5931192" y="1074642"/>
                  <a:pt x="5902278" y="1082305"/>
                </a:cubicBezTo>
                <a:cubicBezTo>
                  <a:pt x="5865653" y="1089967"/>
                  <a:pt x="5827101" y="1093798"/>
                  <a:pt x="5788550" y="1093798"/>
                </a:cubicBezTo>
                <a:cubicBezTo>
                  <a:pt x="5740360" y="1095714"/>
                  <a:pt x="5692170" y="1088051"/>
                  <a:pt x="5647836" y="1070811"/>
                </a:cubicBezTo>
                <a:cubicBezTo>
                  <a:pt x="5613139" y="1057402"/>
                  <a:pt x="5582298" y="1034415"/>
                  <a:pt x="5559167" y="1007597"/>
                </a:cubicBezTo>
                <a:cubicBezTo>
                  <a:pt x="5536036" y="978863"/>
                  <a:pt x="5520615" y="944383"/>
                  <a:pt x="5510977" y="907987"/>
                </a:cubicBezTo>
                <a:cubicBezTo>
                  <a:pt x="5501339" y="865844"/>
                  <a:pt x="5497484" y="821785"/>
                  <a:pt x="5499411" y="779642"/>
                </a:cubicBezTo>
                <a:lnTo>
                  <a:pt x="5499411" y="164740"/>
                </a:lnTo>
                <a:moveTo>
                  <a:pt x="4657055" y="718344"/>
                </a:moveTo>
                <a:cubicBezTo>
                  <a:pt x="4655128" y="660876"/>
                  <a:pt x="4666693" y="603409"/>
                  <a:pt x="4685969" y="549772"/>
                </a:cubicBezTo>
                <a:cubicBezTo>
                  <a:pt x="4703317" y="503798"/>
                  <a:pt x="4730303" y="463571"/>
                  <a:pt x="4765000" y="427175"/>
                </a:cubicBezTo>
                <a:cubicBezTo>
                  <a:pt x="4797769" y="394610"/>
                  <a:pt x="4834393" y="369708"/>
                  <a:pt x="4876800" y="354383"/>
                </a:cubicBezTo>
                <a:cubicBezTo>
                  <a:pt x="4919207" y="337143"/>
                  <a:pt x="4963542" y="329480"/>
                  <a:pt x="5007876" y="329480"/>
                </a:cubicBezTo>
                <a:cubicBezTo>
                  <a:pt x="5111966" y="329480"/>
                  <a:pt x="5194852" y="362045"/>
                  <a:pt x="5254608" y="425260"/>
                </a:cubicBezTo>
                <a:cubicBezTo>
                  <a:pt x="5314363" y="488474"/>
                  <a:pt x="5345204" y="582337"/>
                  <a:pt x="5345204" y="704935"/>
                </a:cubicBezTo>
                <a:cubicBezTo>
                  <a:pt x="5345204" y="716428"/>
                  <a:pt x="5345204" y="729837"/>
                  <a:pt x="5343277" y="745162"/>
                </a:cubicBezTo>
                <a:cubicBezTo>
                  <a:pt x="5341349" y="760487"/>
                  <a:pt x="5341349" y="771980"/>
                  <a:pt x="5341349" y="783474"/>
                </a:cubicBezTo>
                <a:lnTo>
                  <a:pt x="4869090" y="783474"/>
                </a:lnTo>
                <a:cubicBezTo>
                  <a:pt x="4872945" y="823701"/>
                  <a:pt x="4894148" y="862013"/>
                  <a:pt x="4928845" y="885000"/>
                </a:cubicBezTo>
                <a:cubicBezTo>
                  <a:pt x="4971252" y="911818"/>
                  <a:pt x="5021369" y="925227"/>
                  <a:pt x="5071487" y="923311"/>
                </a:cubicBezTo>
                <a:cubicBezTo>
                  <a:pt x="5108111" y="923311"/>
                  <a:pt x="5146663" y="919480"/>
                  <a:pt x="5183287" y="913733"/>
                </a:cubicBezTo>
                <a:cubicBezTo>
                  <a:pt x="5214128" y="907987"/>
                  <a:pt x="5244970" y="898409"/>
                  <a:pt x="5275811" y="885000"/>
                </a:cubicBezTo>
                <a:lnTo>
                  <a:pt x="5304725" y="1053571"/>
                </a:lnTo>
                <a:cubicBezTo>
                  <a:pt x="5291232" y="1061233"/>
                  <a:pt x="5275811" y="1065064"/>
                  <a:pt x="5260390" y="1070811"/>
                </a:cubicBezTo>
                <a:cubicBezTo>
                  <a:pt x="5239187" y="1076558"/>
                  <a:pt x="5217984" y="1082305"/>
                  <a:pt x="5196780" y="1084220"/>
                </a:cubicBezTo>
                <a:cubicBezTo>
                  <a:pt x="5173649" y="1088051"/>
                  <a:pt x="5150518" y="1091883"/>
                  <a:pt x="5123531" y="1095714"/>
                </a:cubicBezTo>
                <a:cubicBezTo>
                  <a:pt x="5098473" y="1097629"/>
                  <a:pt x="5071487" y="1099545"/>
                  <a:pt x="5044501" y="1099545"/>
                </a:cubicBezTo>
                <a:cubicBezTo>
                  <a:pt x="4984745" y="1101460"/>
                  <a:pt x="4926918" y="1091883"/>
                  <a:pt x="4871018" y="1070811"/>
                </a:cubicBezTo>
                <a:cubicBezTo>
                  <a:pt x="4824755" y="1053571"/>
                  <a:pt x="4784276" y="1026753"/>
                  <a:pt x="4749579" y="992272"/>
                </a:cubicBezTo>
                <a:cubicBezTo>
                  <a:pt x="4716811" y="957792"/>
                  <a:pt x="4693679" y="915649"/>
                  <a:pt x="4678259" y="871590"/>
                </a:cubicBezTo>
                <a:cubicBezTo>
                  <a:pt x="4662838" y="819870"/>
                  <a:pt x="4655128" y="768149"/>
                  <a:pt x="4657055" y="718344"/>
                </a:cubicBezTo>
                <a:moveTo>
                  <a:pt x="5144735" y="639805"/>
                </a:moveTo>
                <a:cubicBezTo>
                  <a:pt x="5144735" y="622565"/>
                  <a:pt x="5140880" y="605324"/>
                  <a:pt x="5135097" y="588084"/>
                </a:cubicBezTo>
                <a:cubicBezTo>
                  <a:pt x="5131242" y="570844"/>
                  <a:pt x="5121604" y="557435"/>
                  <a:pt x="5111966" y="544026"/>
                </a:cubicBezTo>
                <a:cubicBezTo>
                  <a:pt x="5100401" y="530617"/>
                  <a:pt x="5086907" y="519123"/>
                  <a:pt x="5071487" y="511461"/>
                </a:cubicBezTo>
                <a:cubicBezTo>
                  <a:pt x="5052211" y="501883"/>
                  <a:pt x="5032935" y="498052"/>
                  <a:pt x="5011731" y="498052"/>
                </a:cubicBezTo>
                <a:cubicBezTo>
                  <a:pt x="4990528" y="498052"/>
                  <a:pt x="4971252" y="501883"/>
                  <a:pt x="4951976" y="511461"/>
                </a:cubicBezTo>
                <a:cubicBezTo>
                  <a:pt x="4936556" y="519123"/>
                  <a:pt x="4923062" y="528701"/>
                  <a:pt x="4911497" y="542110"/>
                </a:cubicBezTo>
                <a:cubicBezTo>
                  <a:pt x="4899932" y="555519"/>
                  <a:pt x="4890294" y="570844"/>
                  <a:pt x="4884510" y="588084"/>
                </a:cubicBezTo>
                <a:cubicBezTo>
                  <a:pt x="4878728" y="605324"/>
                  <a:pt x="4874873" y="622565"/>
                  <a:pt x="4872945" y="639805"/>
                </a:cubicBezTo>
                <a:lnTo>
                  <a:pt x="5144735" y="639805"/>
                </a:lnTo>
                <a:moveTo>
                  <a:pt x="3866744" y="371623"/>
                </a:moveTo>
                <a:cubicBezTo>
                  <a:pt x="3911078" y="360130"/>
                  <a:pt x="3957340" y="350552"/>
                  <a:pt x="4003603" y="342889"/>
                </a:cubicBezTo>
                <a:cubicBezTo>
                  <a:pt x="4061430" y="333312"/>
                  <a:pt x="4121185" y="329480"/>
                  <a:pt x="4179013" y="329480"/>
                </a:cubicBezTo>
                <a:cubicBezTo>
                  <a:pt x="4231058" y="327565"/>
                  <a:pt x="4283103" y="337143"/>
                  <a:pt x="4333220" y="354383"/>
                </a:cubicBezTo>
                <a:cubicBezTo>
                  <a:pt x="4371772" y="367792"/>
                  <a:pt x="4406469" y="390779"/>
                  <a:pt x="4431527" y="421428"/>
                </a:cubicBezTo>
                <a:cubicBezTo>
                  <a:pt x="4456586" y="452078"/>
                  <a:pt x="4473934" y="488474"/>
                  <a:pt x="4483572" y="526785"/>
                </a:cubicBezTo>
                <a:cubicBezTo>
                  <a:pt x="4495138" y="570844"/>
                  <a:pt x="4498993" y="616818"/>
                  <a:pt x="4498993" y="662792"/>
                </a:cubicBezTo>
                <a:lnTo>
                  <a:pt x="4498993" y="1074642"/>
                </a:lnTo>
                <a:lnTo>
                  <a:pt x="4292741" y="1074642"/>
                </a:lnTo>
                <a:lnTo>
                  <a:pt x="4292741" y="689610"/>
                </a:lnTo>
                <a:cubicBezTo>
                  <a:pt x="4292741" y="622565"/>
                  <a:pt x="4283103" y="576591"/>
                  <a:pt x="4265754" y="547857"/>
                </a:cubicBezTo>
                <a:cubicBezTo>
                  <a:pt x="4248406" y="521039"/>
                  <a:pt x="4215637" y="505714"/>
                  <a:pt x="4167448" y="505714"/>
                </a:cubicBezTo>
                <a:cubicBezTo>
                  <a:pt x="4152027" y="505714"/>
                  <a:pt x="4136606" y="505714"/>
                  <a:pt x="4119258" y="507630"/>
                </a:cubicBezTo>
                <a:cubicBezTo>
                  <a:pt x="4101909" y="507630"/>
                  <a:pt x="4088416" y="509545"/>
                  <a:pt x="4074923" y="511461"/>
                </a:cubicBezTo>
                <a:lnTo>
                  <a:pt x="4074923" y="1074642"/>
                </a:lnTo>
                <a:lnTo>
                  <a:pt x="3866744" y="1074642"/>
                </a:lnTo>
                <a:lnTo>
                  <a:pt x="3866744" y="371623"/>
                </a:lnTo>
                <a:moveTo>
                  <a:pt x="3720247" y="530617"/>
                </a:moveTo>
                <a:cubicBezTo>
                  <a:pt x="3700971" y="526785"/>
                  <a:pt x="3679767" y="521039"/>
                  <a:pt x="3654709" y="517208"/>
                </a:cubicBezTo>
                <a:cubicBezTo>
                  <a:pt x="3627723" y="511461"/>
                  <a:pt x="3600736" y="509545"/>
                  <a:pt x="3573750" y="509545"/>
                </a:cubicBezTo>
                <a:cubicBezTo>
                  <a:pt x="3558329" y="509545"/>
                  <a:pt x="3542908" y="511461"/>
                  <a:pt x="3525560" y="513376"/>
                </a:cubicBezTo>
                <a:cubicBezTo>
                  <a:pt x="3512067" y="515292"/>
                  <a:pt x="3498574" y="517208"/>
                  <a:pt x="3485081" y="521039"/>
                </a:cubicBezTo>
                <a:lnTo>
                  <a:pt x="3485081" y="1078474"/>
                </a:lnTo>
                <a:lnTo>
                  <a:pt x="3276901" y="1078474"/>
                </a:lnTo>
                <a:lnTo>
                  <a:pt x="3276901" y="385032"/>
                </a:lnTo>
                <a:cubicBezTo>
                  <a:pt x="3319309" y="369708"/>
                  <a:pt x="3363643" y="358214"/>
                  <a:pt x="3407977" y="348636"/>
                </a:cubicBezTo>
                <a:cubicBezTo>
                  <a:pt x="3463878" y="335227"/>
                  <a:pt x="3521705" y="329480"/>
                  <a:pt x="3577605" y="331396"/>
                </a:cubicBezTo>
                <a:cubicBezTo>
                  <a:pt x="3591098" y="331396"/>
                  <a:pt x="3604591" y="333312"/>
                  <a:pt x="3618085" y="333312"/>
                </a:cubicBezTo>
                <a:cubicBezTo>
                  <a:pt x="3633505" y="333312"/>
                  <a:pt x="3648926" y="335227"/>
                  <a:pt x="3666275" y="339058"/>
                </a:cubicBezTo>
                <a:cubicBezTo>
                  <a:pt x="3681695" y="340974"/>
                  <a:pt x="3697115" y="342889"/>
                  <a:pt x="3714464" y="346721"/>
                </a:cubicBezTo>
                <a:cubicBezTo>
                  <a:pt x="3727957" y="348636"/>
                  <a:pt x="3741450" y="352467"/>
                  <a:pt x="3754943" y="358214"/>
                </a:cubicBezTo>
                <a:lnTo>
                  <a:pt x="3720247" y="530617"/>
                </a:lnTo>
                <a:moveTo>
                  <a:pt x="2426835" y="718344"/>
                </a:moveTo>
                <a:cubicBezTo>
                  <a:pt x="2424907" y="660876"/>
                  <a:pt x="2436473" y="603409"/>
                  <a:pt x="2455749" y="549772"/>
                </a:cubicBezTo>
                <a:cubicBezTo>
                  <a:pt x="2473097" y="503798"/>
                  <a:pt x="2500083" y="463571"/>
                  <a:pt x="2534780" y="427175"/>
                </a:cubicBezTo>
                <a:cubicBezTo>
                  <a:pt x="2567549" y="394610"/>
                  <a:pt x="2604173" y="369708"/>
                  <a:pt x="2646580" y="354383"/>
                </a:cubicBezTo>
                <a:cubicBezTo>
                  <a:pt x="2688987" y="337143"/>
                  <a:pt x="2733321" y="329480"/>
                  <a:pt x="2777656" y="329480"/>
                </a:cubicBezTo>
                <a:cubicBezTo>
                  <a:pt x="2881746" y="329480"/>
                  <a:pt x="2964632" y="362045"/>
                  <a:pt x="3024387" y="425260"/>
                </a:cubicBezTo>
                <a:cubicBezTo>
                  <a:pt x="3084142" y="488474"/>
                  <a:pt x="3114984" y="582337"/>
                  <a:pt x="3114984" y="703019"/>
                </a:cubicBezTo>
                <a:cubicBezTo>
                  <a:pt x="3114984" y="714513"/>
                  <a:pt x="3114984" y="727922"/>
                  <a:pt x="3113056" y="743246"/>
                </a:cubicBezTo>
                <a:cubicBezTo>
                  <a:pt x="3111129" y="758571"/>
                  <a:pt x="3111129" y="770065"/>
                  <a:pt x="3111129" y="781558"/>
                </a:cubicBezTo>
                <a:lnTo>
                  <a:pt x="2638870" y="781558"/>
                </a:lnTo>
                <a:cubicBezTo>
                  <a:pt x="2642725" y="821785"/>
                  <a:pt x="2663928" y="860097"/>
                  <a:pt x="2698625" y="883084"/>
                </a:cubicBezTo>
                <a:cubicBezTo>
                  <a:pt x="2741032" y="909902"/>
                  <a:pt x="2791149" y="923311"/>
                  <a:pt x="2841266" y="921396"/>
                </a:cubicBezTo>
                <a:cubicBezTo>
                  <a:pt x="2877890" y="921396"/>
                  <a:pt x="2916442" y="917564"/>
                  <a:pt x="2953067" y="911818"/>
                </a:cubicBezTo>
                <a:cubicBezTo>
                  <a:pt x="2983908" y="906071"/>
                  <a:pt x="3014749" y="896493"/>
                  <a:pt x="3043663" y="885000"/>
                </a:cubicBezTo>
                <a:lnTo>
                  <a:pt x="3072577" y="1053571"/>
                </a:lnTo>
                <a:cubicBezTo>
                  <a:pt x="3059084" y="1061233"/>
                  <a:pt x="3043663" y="1065064"/>
                  <a:pt x="3028242" y="1070811"/>
                </a:cubicBezTo>
                <a:cubicBezTo>
                  <a:pt x="3007039" y="1076558"/>
                  <a:pt x="2985835" y="1082305"/>
                  <a:pt x="2964632" y="1084220"/>
                </a:cubicBezTo>
                <a:cubicBezTo>
                  <a:pt x="2941501" y="1088051"/>
                  <a:pt x="2918370" y="1091883"/>
                  <a:pt x="2891384" y="1095714"/>
                </a:cubicBezTo>
                <a:cubicBezTo>
                  <a:pt x="2866325" y="1097629"/>
                  <a:pt x="2839338" y="1099545"/>
                  <a:pt x="2812352" y="1099545"/>
                </a:cubicBezTo>
                <a:cubicBezTo>
                  <a:pt x="2752597" y="1101460"/>
                  <a:pt x="2694770" y="1091883"/>
                  <a:pt x="2638870" y="1070811"/>
                </a:cubicBezTo>
                <a:cubicBezTo>
                  <a:pt x="2592607" y="1053571"/>
                  <a:pt x="2552128" y="1026753"/>
                  <a:pt x="2517431" y="992272"/>
                </a:cubicBezTo>
                <a:cubicBezTo>
                  <a:pt x="2484662" y="957792"/>
                  <a:pt x="2461531" y="915649"/>
                  <a:pt x="2446111" y="871590"/>
                </a:cubicBezTo>
                <a:cubicBezTo>
                  <a:pt x="2434545" y="819870"/>
                  <a:pt x="2426835" y="770065"/>
                  <a:pt x="2426835" y="718344"/>
                </a:cubicBezTo>
                <a:moveTo>
                  <a:pt x="2916442" y="639805"/>
                </a:moveTo>
                <a:cubicBezTo>
                  <a:pt x="2916442" y="622565"/>
                  <a:pt x="2912587" y="605324"/>
                  <a:pt x="2906804" y="588084"/>
                </a:cubicBezTo>
                <a:cubicBezTo>
                  <a:pt x="2902949" y="570844"/>
                  <a:pt x="2893311" y="557435"/>
                  <a:pt x="2883673" y="544026"/>
                </a:cubicBezTo>
                <a:cubicBezTo>
                  <a:pt x="2872108" y="530617"/>
                  <a:pt x="2858614" y="519123"/>
                  <a:pt x="2843194" y="511461"/>
                </a:cubicBezTo>
                <a:cubicBezTo>
                  <a:pt x="2823918" y="501883"/>
                  <a:pt x="2804642" y="498052"/>
                  <a:pt x="2783438" y="498052"/>
                </a:cubicBezTo>
                <a:cubicBezTo>
                  <a:pt x="2762235" y="498052"/>
                  <a:pt x="2742959" y="501883"/>
                  <a:pt x="2723683" y="511461"/>
                </a:cubicBezTo>
                <a:cubicBezTo>
                  <a:pt x="2708263" y="519123"/>
                  <a:pt x="2692842" y="528701"/>
                  <a:pt x="2681276" y="542110"/>
                </a:cubicBezTo>
                <a:cubicBezTo>
                  <a:pt x="2669711" y="555519"/>
                  <a:pt x="2660073" y="570844"/>
                  <a:pt x="2654290" y="588084"/>
                </a:cubicBezTo>
                <a:cubicBezTo>
                  <a:pt x="2648507" y="605324"/>
                  <a:pt x="2644652" y="622565"/>
                  <a:pt x="2642725" y="639805"/>
                </a:cubicBezTo>
                <a:lnTo>
                  <a:pt x="2916442" y="639805"/>
                </a:lnTo>
                <a:moveTo>
                  <a:pt x="2089507" y="706850"/>
                </a:moveTo>
                <a:cubicBezTo>
                  <a:pt x="2089507" y="572759"/>
                  <a:pt x="2039389" y="507630"/>
                  <a:pt x="1941082" y="507630"/>
                </a:cubicBezTo>
                <a:cubicBezTo>
                  <a:pt x="1919879" y="507630"/>
                  <a:pt x="1898675" y="509545"/>
                  <a:pt x="1877472" y="515292"/>
                </a:cubicBezTo>
                <a:cubicBezTo>
                  <a:pt x="1860123" y="519123"/>
                  <a:pt x="1842775" y="526785"/>
                  <a:pt x="1827354" y="536363"/>
                </a:cubicBezTo>
                <a:lnTo>
                  <a:pt x="1827354" y="911818"/>
                </a:lnTo>
                <a:cubicBezTo>
                  <a:pt x="1836992" y="913733"/>
                  <a:pt x="1850485" y="915649"/>
                  <a:pt x="1865906" y="917564"/>
                </a:cubicBezTo>
                <a:cubicBezTo>
                  <a:pt x="1881327" y="919480"/>
                  <a:pt x="1898675" y="919480"/>
                  <a:pt x="1917951" y="919480"/>
                </a:cubicBezTo>
                <a:cubicBezTo>
                  <a:pt x="1968068" y="923311"/>
                  <a:pt x="2016258" y="902240"/>
                  <a:pt x="2047099" y="862013"/>
                </a:cubicBezTo>
                <a:cubicBezTo>
                  <a:pt x="2076013" y="816039"/>
                  <a:pt x="2091434" y="762402"/>
                  <a:pt x="2089507" y="706850"/>
                </a:cubicBezTo>
                <a:moveTo>
                  <a:pt x="2301541" y="714513"/>
                </a:moveTo>
                <a:cubicBezTo>
                  <a:pt x="2301541" y="768149"/>
                  <a:pt x="2293831" y="821785"/>
                  <a:pt x="2274555" y="873506"/>
                </a:cubicBezTo>
                <a:cubicBezTo>
                  <a:pt x="2259134" y="919480"/>
                  <a:pt x="2234076" y="959707"/>
                  <a:pt x="2201307" y="994188"/>
                </a:cubicBezTo>
                <a:cubicBezTo>
                  <a:pt x="2166610" y="1028668"/>
                  <a:pt x="2126131" y="1055486"/>
                  <a:pt x="2081796" y="1072727"/>
                </a:cubicBezTo>
                <a:cubicBezTo>
                  <a:pt x="2029751" y="1091883"/>
                  <a:pt x="1975779" y="1099545"/>
                  <a:pt x="1919879" y="1099545"/>
                </a:cubicBezTo>
                <a:cubicBezTo>
                  <a:pt x="1894820" y="1099545"/>
                  <a:pt x="1867834" y="1097629"/>
                  <a:pt x="1840847" y="1095714"/>
                </a:cubicBezTo>
                <a:cubicBezTo>
                  <a:pt x="1813861" y="1093798"/>
                  <a:pt x="1786875" y="1089967"/>
                  <a:pt x="1759889" y="1088051"/>
                </a:cubicBezTo>
                <a:cubicBezTo>
                  <a:pt x="1734830" y="1084220"/>
                  <a:pt x="1709771" y="1080389"/>
                  <a:pt x="1684713" y="1074642"/>
                </a:cubicBezTo>
                <a:cubicBezTo>
                  <a:pt x="1659654" y="1070811"/>
                  <a:pt x="1638451" y="1065064"/>
                  <a:pt x="1621102" y="1057402"/>
                </a:cubicBezTo>
                <a:lnTo>
                  <a:pt x="1621102" y="32565"/>
                </a:lnTo>
                <a:lnTo>
                  <a:pt x="1829282" y="0"/>
                </a:lnTo>
                <a:lnTo>
                  <a:pt x="1829282" y="363961"/>
                </a:lnTo>
                <a:cubicBezTo>
                  <a:pt x="1852413" y="354383"/>
                  <a:pt x="1877472" y="346721"/>
                  <a:pt x="1902530" y="340974"/>
                </a:cubicBezTo>
                <a:cubicBezTo>
                  <a:pt x="1929517" y="335227"/>
                  <a:pt x="1956503" y="333312"/>
                  <a:pt x="1983489" y="333312"/>
                </a:cubicBezTo>
                <a:cubicBezTo>
                  <a:pt x="2031679" y="333312"/>
                  <a:pt x="2077941" y="340974"/>
                  <a:pt x="2122276" y="362045"/>
                </a:cubicBezTo>
                <a:cubicBezTo>
                  <a:pt x="2160827" y="379286"/>
                  <a:pt x="2195524" y="406104"/>
                  <a:pt x="2222510" y="438669"/>
                </a:cubicBezTo>
                <a:cubicBezTo>
                  <a:pt x="2251424" y="475065"/>
                  <a:pt x="2272628" y="515292"/>
                  <a:pt x="2284193" y="559350"/>
                </a:cubicBezTo>
                <a:cubicBezTo>
                  <a:pt x="2295759" y="607240"/>
                  <a:pt x="2301541" y="660876"/>
                  <a:pt x="2301541" y="714513"/>
                </a:cubicBezTo>
                <a:moveTo>
                  <a:pt x="1422561" y="1051655"/>
                </a:moveTo>
                <a:cubicBezTo>
                  <a:pt x="1378226" y="1063149"/>
                  <a:pt x="1331964" y="1072727"/>
                  <a:pt x="1285702" y="1078474"/>
                </a:cubicBezTo>
                <a:cubicBezTo>
                  <a:pt x="1227874" y="1088051"/>
                  <a:pt x="1168119" y="1091883"/>
                  <a:pt x="1110291" y="1091883"/>
                </a:cubicBezTo>
                <a:cubicBezTo>
                  <a:pt x="1056319" y="1093798"/>
                  <a:pt x="1004274" y="1084220"/>
                  <a:pt x="954157" y="1066980"/>
                </a:cubicBezTo>
                <a:cubicBezTo>
                  <a:pt x="915605" y="1051655"/>
                  <a:pt x="882836" y="1028668"/>
                  <a:pt x="855850" y="998019"/>
                </a:cubicBezTo>
                <a:cubicBezTo>
                  <a:pt x="830791" y="965454"/>
                  <a:pt x="813443" y="929058"/>
                  <a:pt x="803805" y="888831"/>
                </a:cubicBezTo>
                <a:cubicBezTo>
                  <a:pt x="792239" y="844772"/>
                  <a:pt x="788384" y="796883"/>
                  <a:pt x="788384" y="750909"/>
                </a:cubicBezTo>
                <a:lnTo>
                  <a:pt x="788384" y="346721"/>
                </a:lnTo>
                <a:lnTo>
                  <a:pt x="996563" y="346721"/>
                </a:lnTo>
                <a:lnTo>
                  <a:pt x="996563" y="727922"/>
                </a:lnTo>
                <a:cubicBezTo>
                  <a:pt x="996563" y="794967"/>
                  <a:pt x="1006201" y="842857"/>
                  <a:pt x="1023550" y="871590"/>
                </a:cubicBezTo>
                <a:cubicBezTo>
                  <a:pt x="1040898" y="900324"/>
                  <a:pt x="1073667" y="915649"/>
                  <a:pt x="1121857" y="915649"/>
                </a:cubicBezTo>
                <a:cubicBezTo>
                  <a:pt x="1137278" y="915649"/>
                  <a:pt x="1152698" y="915649"/>
                  <a:pt x="1170046" y="913733"/>
                </a:cubicBezTo>
                <a:cubicBezTo>
                  <a:pt x="1187395" y="911818"/>
                  <a:pt x="1200888" y="911818"/>
                  <a:pt x="1214381" y="907987"/>
                </a:cubicBezTo>
                <a:lnTo>
                  <a:pt x="1214381" y="346721"/>
                </a:lnTo>
                <a:lnTo>
                  <a:pt x="1422561" y="346721"/>
                </a:lnTo>
                <a:lnTo>
                  <a:pt x="1422561" y="1051655"/>
                </a:lnTo>
                <a:moveTo>
                  <a:pt x="208180" y="611071"/>
                </a:moveTo>
                <a:cubicBezTo>
                  <a:pt x="229383" y="588084"/>
                  <a:pt x="248659" y="565097"/>
                  <a:pt x="271790" y="542110"/>
                </a:cubicBezTo>
                <a:cubicBezTo>
                  <a:pt x="292993" y="517208"/>
                  <a:pt x="314197" y="494221"/>
                  <a:pt x="335401" y="471233"/>
                </a:cubicBezTo>
                <a:cubicBezTo>
                  <a:pt x="356604" y="446331"/>
                  <a:pt x="375880" y="425260"/>
                  <a:pt x="393228" y="404188"/>
                </a:cubicBezTo>
                <a:cubicBezTo>
                  <a:pt x="410577" y="383117"/>
                  <a:pt x="427925" y="363961"/>
                  <a:pt x="441418" y="348636"/>
                </a:cubicBezTo>
                <a:lnTo>
                  <a:pt x="688149" y="348636"/>
                </a:lnTo>
                <a:cubicBezTo>
                  <a:pt x="638032" y="404188"/>
                  <a:pt x="589842" y="459740"/>
                  <a:pt x="543580" y="511461"/>
                </a:cubicBezTo>
                <a:cubicBezTo>
                  <a:pt x="495390" y="563182"/>
                  <a:pt x="445273" y="616818"/>
                  <a:pt x="389373" y="670454"/>
                </a:cubicBezTo>
                <a:cubicBezTo>
                  <a:pt x="420214" y="699188"/>
                  <a:pt x="449128" y="727922"/>
                  <a:pt x="476114" y="760487"/>
                </a:cubicBezTo>
                <a:cubicBezTo>
                  <a:pt x="505028" y="794967"/>
                  <a:pt x="533942" y="829448"/>
                  <a:pt x="562856" y="867759"/>
                </a:cubicBezTo>
                <a:cubicBezTo>
                  <a:pt x="589842" y="904155"/>
                  <a:pt x="616828" y="942467"/>
                  <a:pt x="639959" y="978863"/>
                </a:cubicBezTo>
                <a:cubicBezTo>
                  <a:pt x="663091" y="1015259"/>
                  <a:pt x="682367" y="1049740"/>
                  <a:pt x="697787" y="1080389"/>
                </a:cubicBezTo>
                <a:lnTo>
                  <a:pt x="458766" y="1080389"/>
                </a:lnTo>
                <a:cubicBezTo>
                  <a:pt x="443345" y="1055486"/>
                  <a:pt x="425997" y="1030584"/>
                  <a:pt x="406721" y="1001850"/>
                </a:cubicBezTo>
                <a:cubicBezTo>
                  <a:pt x="387446" y="973116"/>
                  <a:pt x="366242" y="944383"/>
                  <a:pt x="346966" y="913733"/>
                </a:cubicBezTo>
                <a:cubicBezTo>
                  <a:pt x="325763" y="885000"/>
                  <a:pt x="302631" y="856266"/>
                  <a:pt x="277573" y="829448"/>
                </a:cubicBezTo>
                <a:cubicBezTo>
                  <a:pt x="256369" y="804545"/>
                  <a:pt x="233238" y="781558"/>
                  <a:pt x="208180" y="762402"/>
                </a:cubicBezTo>
                <a:lnTo>
                  <a:pt x="208180" y="1082305"/>
                </a:lnTo>
                <a:lnTo>
                  <a:pt x="0" y="1082305"/>
                </a:lnTo>
                <a:lnTo>
                  <a:pt x="0" y="32565"/>
                </a:lnTo>
                <a:lnTo>
                  <a:pt x="208180" y="0"/>
                </a:lnTo>
                <a:lnTo>
                  <a:pt x="208180" y="611071"/>
                </a:lnTo>
              </a:path>
            </a:pathLst>
          </a:custGeom>
          <a:solidFill>
            <a:srgbClr val="000000"/>
          </a:solidFill>
          <a:ln w="19276" cap="flat">
            <a:noFill/>
            <a:prstDash val="solid"/>
            <a:miter/>
          </a:ln>
        </p:spPr>
        <p:txBody>
          <a:bodyPr rtlCol="0" anchor="ctr"/>
          <a:lstStyle/>
          <a:p>
            <a:endParaRPr lang="en-US"/>
          </a:p>
        </p:txBody>
      </p:sp>
      <p:sp>
        <p:nvSpPr>
          <p:cNvPr id="34" name="Rectangle: Rounded Corners 33">
            <a:extLst>
              <a:ext uri="{FF2B5EF4-FFF2-40B4-BE49-F238E27FC236}">
                <a16:creationId xmlns:a16="http://schemas.microsoft.com/office/drawing/2014/main" id="{26954DC0-2B39-C6B1-B3F1-25B36E37685F}"/>
              </a:ext>
            </a:extLst>
          </p:cNvPr>
          <p:cNvSpPr/>
          <p:nvPr/>
        </p:nvSpPr>
        <p:spPr bwMode="auto">
          <a:xfrm>
            <a:off x="2709333" y="4311248"/>
            <a:ext cx="2068530" cy="615553"/>
          </a:xfrm>
          <a:prstGeom prst="roundRect">
            <a:avLst>
              <a:gd name="adj" fmla="val 11385"/>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pic>
        <p:nvPicPr>
          <p:cNvPr id="35" name="Picture 34" descr="Graphical user interface&#10;&#10;Description automatically generated">
            <a:extLst>
              <a:ext uri="{FF2B5EF4-FFF2-40B4-BE49-F238E27FC236}">
                <a16:creationId xmlns:a16="http://schemas.microsoft.com/office/drawing/2014/main" id="{A6E37AD8-078F-6931-7CF6-6CCA852961D9}"/>
              </a:ext>
            </a:extLst>
          </p:cNvPr>
          <p:cNvPicPr>
            <a:picLocks noChangeAspect="1"/>
          </p:cNvPicPr>
          <p:nvPr/>
        </p:nvPicPr>
        <p:blipFill rotWithShape="1">
          <a:blip r:embed="rId9"/>
          <a:srcRect l="10600" t="31229" r="10600" b="31229"/>
          <a:stretch/>
        </p:blipFill>
        <p:spPr>
          <a:xfrm>
            <a:off x="2999808" y="4503947"/>
            <a:ext cx="1487638" cy="230154"/>
          </a:xfrm>
          <a:prstGeom prst="rect">
            <a:avLst/>
          </a:prstGeom>
        </p:spPr>
      </p:pic>
      <p:sp>
        <p:nvSpPr>
          <p:cNvPr id="36" name="Rectangle: Rounded Corners 35">
            <a:extLst>
              <a:ext uri="{FF2B5EF4-FFF2-40B4-BE49-F238E27FC236}">
                <a16:creationId xmlns:a16="http://schemas.microsoft.com/office/drawing/2014/main" id="{C1FC83C6-C013-A640-798C-943464A7EC69}"/>
              </a:ext>
            </a:extLst>
          </p:cNvPr>
          <p:cNvSpPr/>
          <p:nvPr/>
        </p:nvSpPr>
        <p:spPr bwMode="auto">
          <a:xfrm>
            <a:off x="5061735" y="4311248"/>
            <a:ext cx="2068530" cy="615553"/>
          </a:xfrm>
          <a:prstGeom prst="roundRect">
            <a:avLst>
              <a:gd name="adj" fmla="val 10734"/>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pic>
        <p:nvPicPr>
          <p:cNvPr id="37" name="Picture 2" descr="See the source image">
            <a:extLst>
              <a:ext uri="{FF2B5EF4-FFF2-40B4-BE49-F238E27FC236}">
                <a16:creationId xmlns:a16="http://schemas.microsoft.com/office/drawing/2014/main" id="{F9A39D44-BD75-A6CE-A475-875D0CA88F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6024" y="4402378"/>
            <a:ext cx="919952" cy="400442"/>
          </a:xfrm>
          <a:prstGeom prst="rect">
            <a:avLst/>
          </a:prstGeom>
          <a:extLst>
            <a:ext uri="{909E8E84-426E-40DD-AFC4-6F175D3DCCD1}">
              <a14:hiddenFill xmlns:a14="http://schemas.microsoft.com/office/drawing/2010/main">
                <a:solidFill>
                  <a:srgbClr val="FFFFFF"/>
                </a:solidFill>
              </a14:hiddenFill>
            </a:ext>
          </a:extLst>
        </p:spPr>
      </p:pic>
      <p:sp>
        <p:nvSpPr>
          <p:cNvPr id="38" name="Rectangle: Rounded Corners 37">
            <a:extLst>
              <a:ext uri="{FF2B5EF4-FFF2-40B4-BE49-F238E27FC236}">
                <a16:creationId xmlns:a16="http://schemas.microsoft.com/office/drawing/2014/main" id="{DCE77796-3859-9219-E5FF-6D8674DC8EB7}"/>
              </a:ext>
            </a:extLst>
          </p:cNvPr>
          <p:cNvSpPr/>
          <p:nvPr/>
        </p:nvSpPr>
        <p:spPr bwMode="auto">
          <a:xfrm>
            <a:off x="7414137" y="4311248"/>
            <a:ext cx="2068530" cy="615553"/>
          </a:xfrm>
          <a:prstGeom prst="roundRect">
            <a:avLst>
              <a:gd name="adj" fmla="val 12883"/>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D039B774-01EA-5C8E-7405-50AE696DB70B}"/>
              </a:ext>
            </a:extLst>
          </p:cNvPr>
          <p:cNvGrpSpPr/>
          <p:nvPr/>
        </p:nvGrpSpPr>
        <p:grpSpPr>
          <a:xfrm>
            <a:off x="7795701" y="4473980"/>
            <a:ext cx="1330173" cy="268190"/>
            <a:chOff x="10127355" y="3850830"/>
            <a:chExt cx="1277749" cy="257620"/>
          </a:xfrm>
        </p:grpSpPr>
        <p:pic>
          <p:nvPicPr>
            <p:cNvPr id="40" name="Graphic 39">
              <a:extLst>
                <a:ext uri="{FF2B5EF4-FFF2-40B4-BE49-F238E27FC236}">
                  <a16:creationId xmlns:a16="http://schemas.microsoft.com/office/drawing/2014/main" id="{7199104D-ED32-C8CD-94A8-F7D4F3BF407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27355" y="3850830"/>
              <a:ext cx="257620" cy="257620"/>
            </a:xfrm>
            <a:prstGeom prst="rect">
              <a:avLst/>
            </a:prstGeom>
          </p:spPr>
        </p:pic>
        <p:sp>
          <p:nvSpPr>
            <p:cNvPr id="41" name="TextBox 40">
              <a:extLst>
                <a:ext uri="{FF2B5EF4-FFF2-40B4-BE49-F238E27FC236}">
                  <a16:creationId xmlns:a16="http://schemas.microsoft.com/office/drawing/2014/main" id="{DE0938AC-6101-905E-0E7C-58D107244FC6}"/>
                </a:ext>
              </a:extLst>
            </p:cNvPr>
            <p:cNvSpPr txBox="1"/>
            <p:nvPr/>
          </p:nvSpPr>
          <p:spPr>
            <a:xfrm>
              <a:off x="10410376" y="3876162"/>
              <a:ext cx="994728" cy="20695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On-premises</a:t>
              </a:r>
            </a:p>
          </p:txBody>
        </p:sp>
      </p:grpSp>
    </p:spTree>
    <p:extLst>
      <p:ext uri="{BB962C8B-B14F-4D97-AF65-F5344CB8AC3E}">
        <p14:creationId xmlns:p14="http://schemas.microsoft.com/office/powerpoint/2010/main" val="3073379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53" presetClass="entr" presetSubtype="16" fill="hold" nodeType="with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p:cTn id="17" dur="500" fill="hold"/>
                                        <p:tgtEl>
                                          <p:spTgt spid="36"/>
                                        </p:tgtEl>
                                        <p:attrNameLst>
                                          <p:attrName>ppt_w</p:attrName>
                                        </p:attrNameLst>
                                      </p:cBhvr>
                                      <p:tavLst>
                                        <p:tav tm="0">
                                          <p:val>
                                            <p:fltVal val="0"/>
                                          </p:val>
                                        </p:tav>
                                        <p:tav tm="100000">
                                          <p:val>
                                            <p:strVal val="#ppt_w"/>
                                          </p:val>
                                        </p:tav>
                                      </p:tavLst>
                                    </p:anim>
                                    <p:anim calcmode="lin" valueType="num">
                                      <p:cBhvr>
                                        <p:cTn id="18" dur="500" fill="hold"/>
                                        <p:tgtEl>
                                          <p:spTgt spid="36"/>
                                        </p:tgtEl>
                                        <p:attrNameLst>
                                          <p:attrName>ppt_h</p:attrName>
                                        </p:attrNameLst>
                                      </p:cBhvr>
                                      <p:tavLst>
                                        <p:tav tm="0">
                                          <p:val>
                                            <p:fltVal val="0"/>
                                          </p:val>
                                        </p:tav>
                                        <p:tav tm="100000">
                                          <p:val>
                                            <p:strVal val="#ppt_h"/>
                                          </p:val>
                                        </p:tav>
                                      </p:tavLst>
                                    </p:anim>
                                    <p:animEffect transition="in" filter="fade">
                                      <p:cBhvr>
                                        <p:cTn id="19" dur="500"/>
                                        <p:tgtEl>
                                          <p:spTgt spid="36"/>
                                        </p:tgtEl>
                                      </p:cBhvr>
                                    </p:animEffect>
                                  </p:childTnLst>
                                </p:cTn>
                              </p:par>
                              <p:par>
                                <p:cTn id="20" presetID="53" presetClass="entr" presetSubtype="16"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p:cTn id="27" dur="500" fill="hold"/>
                                        <p:tgtEl>
                                          <p:spTgt spid="38"/>
                                        </p:tgtEl>
                                        <p:attrNameLst>
                                          <p:attrName>ppt_w</p:attrName>
                                        </p:attrNameLst>
                                      </p:cBhvr>
                                      <p:tavLst>
                                        <p:tav tm="0">
                                          <p:val>
                                            <p:fltVal val="0"/>
                                          </p:val>
                                        </p:tav>
                                        <p:tav tm="100000">
                                          <p:val>
                                            <p:strVal val="#ppt_w"/>
                                          </p:val>
                                        </p:tav>
                                      </p:tavLst>
                                    </p:anim>
                                    <p:anim calcmode="lin" valueType="num">
                                      <p:cBhvr>
                                        <p:cTn id="28" dur="500" fill="hold"/>
                                        <p:tgtEl>
                                          <p:spTgt spid="38"/>
                                        </p:tgtEl>
                                        <p:attrNameLst>
                                          <p:attrName>ppt_h</p:attrName>
                                        </p:attrNameLst>
                                      </p:cBhvr>
                                      <p:tavLst>
                                        <p:tav tm="0">
                                          <p:val>
                                            <p:fltVal val="0"/>
                                          </p:val>
                                        </p:tav>
                                        <p:tav tm="100000">
                                          <p:val>
                                            <p:strVal val="#ppt_h"/>
                                          </p:val>
                                        </p:tav>
                                      </p:tavLst>
                                    </p:anim>
                                    <p:animEffect transition="in" filter="fade">
                                      <p:cBhvr>
                                        <p:cTn id="29" dur="500"/>
                                        <p:tgtEl>
                                          <p:spTgt spid="38"/>
                                        </p:tgtEl>
                                      </p:cBhvr>
                                    </p:animEffect>
                                  </p:childTnLst>
                                </p:cTn>
                              </p:par>
                              <p:par>
                                <p:cTn id="30" presetID="53" presetClass="entr" presetSubtype="16"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animEffect transition="in" filter="fade">
                                      <p:cBhvr>
                                        <p:cTn id="3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P spid="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Rounded Corners 87">
            <a:extLst>
              <a:ext uri="{FF2B5EF4-FFF2-40B4-BE49-F238E27FC236}">
                <a16:creationId xmlns:a16="http://schemas.microsoft.com/office/drawing/2014/main" id="{34ED8FF5-C71E-A607-E447-CC48C8761BAF}"/>
              </a:ext>
            </a:extLst>
          </p:cNvPr>
          <p:cNvSpPr/>
          <p:nvPr/>
        </p:nvSpPr>
        <p:spPr bwMode="auto">
          <a:xfrm>
            <a:off x="4695961" y="3980402"/>
            <a:ext cx="6121228" cy="2593118"/>
          </a:xfrm>
          <a:prstGeom prst="roundRect">
            <a:avLst>
              <a:gd name="adj" fmla="val 5487"/>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B41A3A48-CA99-0196-B862-5EE316FCA099}"/>
              </a:ext>
            </a:extLst>
          </p:cNvPr>
          <p:cNvSpPr/>
          <p:nvPr/>
        </p:nvSpPr>
        <p:spPr bwMode="auto">
          <a:xfrm>
            <a:off x="4695961" y="471561"/>
            <a:ext cx="6121227" cy="762450"/>
          </a:xfrm>
          <a:prstGeom prst="roundRect">
            <a:avLst>
              <a:gd name="adj" fmla="val 8820"/>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2FC0626A-E5E6-3616-219A-C940AF029543}"/>
              </a:ext>
            </a:extLst>
          </p:cNvPr>
          <p:cNvSpPr txBox="1"/>
          <p:nvPr/>
        </p:nvSpPr>
        <p:spPr>
          <a:xfrm>
            <a:off x="6878750" y="97493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Ports</a:t>
            </a:r>
          </a:p>
        </p:txBody>
      </p:sp>
      <p:pic>
        <p:nvPicPr>
          <p:cNvPr id="12" name="Graphic 11">
            <a:extLst>
              <a:ext uri="{FF2B5EF4-FFF2-40B4-BE49-F238E27FC236}">
                <a16:creationId xmlns:a16="http://schemas.microsoft.com/office/drawing/2014/main" id="{DD8E59A5-CF2A-6D2D-7B6D-0130FDB3D5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117565" y="558424"/>
            <a:ext cx="345330" cy="345330"/>
          </a:xfrm>
          <a:prstGeom prst="rect">
            <a:avLst/>
          </a:prstGeom>
        </p:spPr>
      </p:pic>
      <p:sp>
        <p:nvSpPr>
          <p:cNvPr id="16" name="TextBox 15">
            <a:extLst>
              <a:ext uri="{FF2B5EF4-FFF2-40B4-BE49-F238E27FC236}">
                <a16:creationId xmlns:a16="http://schemas.microsoft.com/office/drawing/2014/main" id="{AA2F657C-AF16-9006-475E-556EC0ABE20E}"/>
              </a:ext>
            </a:extLst>
          </p:cNvPr>
          <p:cNvSpPr txBox="1"/>
          <p:nvPr/>
        </p:nvSpPr>
        <p:spPr>
          <a:xfrm>
            <a:off x="9789338" y="972852"/>
            <a:ext cx="709168"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mn-cs"/>
              </a:rPr>
              <a:t>Dockerfile</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32987D17-89F6-5829-0B64-C7761DA8700C}"/>
              </a:ext>
            </a:extLst>
          </p:cNvPr>
          <p:cNvSpPr>
            <a:spLocks noGrp="1"/>
          </p:cNvSpPr>
          <p:nvPr>
            <p:ph type="title"/>
          </p:nvPr>
        </p:nvSpPr>
        <p:spPr>
          <a:xfrm>
            <a:off x="459393" y="2256421"/>
            <a:ext cx="3494787" cy="984885"/>
          </a:xfrm>
        </p:spPr>
        <p:txBody>
          <a:bodyPr/>
          <a:lstStyle/>
          <a:p>
            <a:r>
              <a:rPr lang="en-US" sz="3200"/>
              <a:t>Cloud native apps are more than just</a:t>
            </a:r>
          </a:p>
        </p:txBody>
      </p:sp>
      <p:sp>
        <p:nvSpPr>
          <p:cNvPr id="60" name="Rectangle: Rounded Corners 59">
            <a:extLst>
              <a:ext uri="{FF2B5EF4-FFF2-40B4-BE49-F238E27FC236}">
                <a16:creationId xmlns:a16="http://schemas.microsoft.com/office/drawing/2014/main" id="{9E831CB7-6003-46AE-DC28-74264C8023EE}"/>
              </a:ext>
            </a:extLst>
          </p:cNvPr>
          <p:cNvSpPr/>
          <p:nvPr/>
        </p:nvSpPr>
        <p:spPr bwMode="auto">
          <a:xfrm>
            <a:off x="4862230" y="4135834"/>
            <a:ext cx="1517108" cy="2279562"/>
          </a:xfrm>
          <a:prstGeom prst="roundRect">
            <a:avLst>
              <a:gd name="adj" fmla="val 6626"/>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pic>
        <p:nvPicPr>
          <p:cNvPr id="66" name="Picture 65" descr="Graphical user interface&#10;&#10;Description automatically generated">
            <a:extLst>
              <a:ext uri="{FF2B5EF4-FFF2-40B4-BE49-F238E27FC236}">
                <a16:creationId xmlns:a16="http://schemas.microsoft.com/office/drawing/2014/main" id="{0BAF1025-C821-B87B-B397-59F3BC6FC764}"/>
              </a:ext>
            </a:extLst>
          </p:cNvPr>
          <p:cNvPicPr>
            <a:picLocks noChangeAspect="1"/>
          </p:cNvPicPr>
          <p:nvPr/>
        </p:nvPicPr>
        <p:blipFill rotWithShape="1">
          <a:blip r:embed="rId5"/>
          <a:srcRect l="10600" t="31229" r="10600" b="31229"/>
          <a:stretch/>
        </p:blipFill>
        <p:spPr>
          <a:xfrm>
            <a:off x="5004455" y="4310911"/>
            <a:ext cx="1232716" cy="190716"/>
          </a:xfrm>
          <a:prstGeom prst="rect">
            <a:avLst/>
          </a:prstGeom>
        </p:spPr>
      </p:pic>
      <p:grpSp>
        <p:nvGrpSpPr>
          <p:cNvPr id="124" name="Group 123">
            <a:extLst>
              <a:ext uri="{FF2B5EF4-FFF2-40B4-BE49-F238E27FC236}">
                <a16:creationId xmlns:a16="http://schemas.microsoft.com/office/drawing/2014/main" id="{AF091988-F2F1-3055-79E0-D89F997CED07}"/>
              </a:ext>
            </a:extLst>
          </p:cNvPr>
          <p:cNvGrpSpPr/>
          <p:nvPr/>
        </p:nvGrpSpPr>
        <p:grpSpPr>
          <a:xfrm>
            <a:off x="5022245" y="4725787"/>
            <a:ext cx="623056" cy="284390"/>
            <a:chOff x="5142025" y="4244453"/>
            <a:chExt cx="677107" cy="309061"/>
          </a:xfrm>
        </p:grpSpPr>
        <p:pic>
          <p:nvPicPr>
            <p:cNvPr id="8" name="Graphic 7">
              <a:extLst>
                <a:ext uri="{FF2B5EF4-FFF2-40B4-BE49-F238E27FC236}">
                  <a16:creationId xmlns:a16="http://schemas.microsoft.com/office/drawing/2014/main" id="{DA07B9A9-7542-00D8-4AA6-D4334CFDC7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42025" y="4244453"/>
              <a:ext cx="309061" cy="309061"/>
            </a:xfrm>
            <a:prstGeom prst="rect">
              <a:avLst/>
            </a:prstGeom>
          </p:spPr>
        </p:pic>
        <p:sp>
          <p:nvSpPr>
            <p:cNvPr id="81" name="TextBox 80">
              <a:extLst>
                <a:ext uri="{FF2B5EF4-FFF2-40B4-BE49-F238E27FC236}">
                  <a16:creationId xmlns:a16="http://schemas.microsoft.com/office/drawing/2014/main" id="{96E77837-141E-B56A-34B8-FACC621FC90C}"/>
                </a:ext>
              </a:extLst>
            </p:cNvPr>
            <p:cNvSpPr txBox="1"/>
            <p:nvPr/>
          </p:nvSpPr>
          <p:spPr>
            <a:xfrm>
              <a:off x="5573872" y="4318190"/>
              <a:ext cx="245260"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Segoe UI Semibold"/>
                  <a:ea typeface="+mn-ea"/>
                  <a:cs typeface="+mn-cs"/>
                </a:rPr>
                <a:t>AKS</a:t>
              </a:r>
            </a:p>
          </p:txBody>
        </p:sp>
      </p:grpSp>
      <p:grpSp>
        <p:nvGrpSpPr>
          <p:cNvPr id="123" name="Group 122">
            <a:extLst>
              <a:ext uri="{FF2B5EF4-FFF2-40B4-BE49-F238E27FC236}">
                <a16:creationId xmlns:a16="http://schemas.microsoft.com/office/drawing/2014/main" id="{7FBF93BB-5D0D-8994-9207-D6C05B98CABB}"/>
              </a:ext>
            </a:extLst>
          </p:cNvPr>
          <p:cNvGrpSpPr/>
          <p:nvPr/>
        </p:nvGrpSpPr>
        <p:grpSpPr>
          <a:xfrm>
            <a:off x="5022245" y="5072326"/>
            <a:ext cx="1097599" cy="284390"/>
            <a:chOff x="5142025" y="4601619"/>
            <a:chExt cx="1192818" cy="309061"/>
          </a:xfrm>
        </p:grpSpPr>
        <p:pic>
          <p:nvPicPr>
            <p:cNvPr id="10" name="Graphic 9">
              <a:extLst>
                <a:ext uri="{FF2B5EF4-FFF2-40B4-BE49-F238E27FC236}">
                  <a16:creationId xmlns:a16="http://schemas.microsoft.com/office/drawing/2014/main" id="{F253FCEF-E111-C083-0B8C-FD37B6FE48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42025" y="4601619"/>
              <a:ext cx="309061" cy="309061"/>
            </a:xfrm>
            <a:prstGeom prst="rect">
              <a:avLst/>
            </a:prstGeom>
          </p:spPr>
        </p:pic>
        <p:sp>
          <p:nvSpPr>
            <p:cNvPr id="82" name="TextBox 81">
              <a:extLst>
                <a:ext uri="{FF2B5EF4-FFF2-40B4-BE49-F238E27FC236}">
                  <a16:creationId xmlns:a16="http://schemas.microsoft.com/office/drawing/2014/main" id="{8459047A-9450-A036-9022-153D1DB4E7EA}"/>
                </a:ext>
              </a:extLst>
            </p:cNvPr>
            <p:cNvSpPr txBox="1"/>
            <p:nvPr/>
          </p:nvSpPr>
          <p:spPr>
            <a:xfrm>
              <a:off x="5558990" y="4675357"/>
              <a:ext cx="775853"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Blob storage</a:t>
              </a:r>
              <a:endParaRPr kumimoji="0" lang="en-US" sz="1050" b="0" i="0" u="none" strike="noStrike" kern="1200" cap="none" spc="0" normalizeH="0" baseline="0" noProof="0">
                <a:ln>
                  <a:noFill/>
                </a:ln>
                <a:effectLst/>
                <a:uLnTx/>
                <a:uFillTx/>
                <a:latin typeface="Segoe UI Semibold"/>
                <a:ea typeface="+mn-ea"/>
                <a:cs typeface="+mn-cs"/>
              </a:endParaRPr>
            </a:p>
          </p:txBody>
        </p:sp>
      </p:grpSp>
      <p:grpSp>
        <p:nvGrpSpPr>
          <p:cNvPr id="122" name="Group 121">
            <a:extLst>
              <a:ext uri="{FF2B5EF4-FFF2-40B4-BE49-F238E27FC236}">
                <a16:creationId xmlns:a16="http://schemas.microsoft.com/office/drawing/2014/main" id="{DDD1A2B7-AF07-D474-0589-953323D0DAD2}"/>
              </a:ext>
            </a:extLst>
          </p:cNvPr>
          <p:cNvGrpSpPr/>
          <p:nvPr/>
        </p:nvGrpSpPr>
        <p:grpSpPr>
          <a:xfrm>
            <a:off x="5022244" y="5418865"/>
            <a:ext cx="1029208" cy="281665"/>
            <a:chOff x="5142024" y="4958786"/>
            <a:chExt cx="1118494" cy="306100"/>
          </a:xfrm>
        </p:grpSpPr>
        <p:pic>
          <p:nvPicPr>
            <p:cNvPr id="77" name="Graphic 76">
              <a:extLst>
                <a:ext uri="{FF2B5EF4-FFF2-40B4-BE49-F238E27FC236}">
                  <a16:creationId xmlns:a16="http://schemas.microsoft.com/office/drawing/2014/main" id="{F6B7E78F-ECE1-4F0B-A240-46686E8EC49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42024" y="4958786"/>
              <a:ext cx="306100" cy="306100"/>
            </a:xfrm>
            <a:prstGeom prst="rect">
              <a:avLst/>
            </a:prstGeom>
          </p:spPr>
        </p:pic>
        <p:sp>
          <p:nvSpPr>
            <p:cNvPr id="83" name="TextBox 82">
              <a:extLst>
                <a:ext uri="{FF2B5EF4-FFF2-40B4-BE49-F238E27FC236}">
                  <a16:creationId xmlns:a16="http://schemas.microsoft.com/office/drawing/2014/main" id="{5629B9BE-25BD-BE60-DB3B-FFC400CF8813}"/>
                </a:ext>
              </a:extLst>
            </p:cNvPr>
            <p:cNvSpPr txBox="1"/>
            <p:nvPr/>
          </p:nvSpPr>
          <p:spPr>
            <a:xfrm>
              <a:off x="5569623" y="5032524"/>
              <a:ext cx="690895"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Event Hubs</a:t>
              </a:r>
              <a:endParaRPr kumimoji="0" lang="en-US" sz="1050" b="0" i="0" u="none" strike="noStrike" kern="1200" cap="none" spc="0" normalizeH="0" baseline="0" noProof="0">
                <a:ln>
                  <a:noFill/>
                </a:ln>
                <a:effectLst/>
                <a:uLnTx/>
                <a:uFillTx/>
                <a:latin typeface="Segoe UI Semibold"/>
                <a:ea typeface="+mn-ea"/>
                <a:cs typeface="+mn-cs"/>
              </a:endParaRPr>
            </a:p>
          </p:txBody>
        </p:sp>
      </p:grpSp>
      <p:grpSp>
        <p:nvGrpSpPr>
          <p:cNvPr id="121" name="Group 120">
            <a:extLst>
              <a:ext uri="{FF2B5EF4-FFF2-40B4-BE49-F238E27FC236}">
                <a16:creationId xmlns:a16="http://schemas.microsoft.com/office/drawing/2014/main" id="{FAE1C0E5-1AB7-34E9-D33A-2C082FBB5BD9}"/>
              </a:ext>
            </a:extLst>
          </p:cNvPr>
          <p:cNvGrpSpPr/>
          <p:nvPr/>
        </p:nvGrpSpPr>
        <p:grpSpPr>
          <a:xfrm>
            <a:off x="5034321" y="5762679"/>
            <a:ext cx="984680" cy="284391"/>
            <a:chOff x="5155149" y="5371298"/>
            <a:chExt cx="1070103" cy="309062"/>
          </a:xfrm>
        </p:grpSpPr>
        <p:pic>
          <p:nvPicPr>
            <p:cNvPr id="6" name="Graphic 5">
              <a:extLst>
                <a:ext uri="{FF2B5EF4-FFF2-40B4-BE49-F238E27FC236}">
                  <a16:creationId xmlns:a16="http://schemas.microsoft.com/office/drawing/2014/main" id="{E373DEA3-FAE1-6087-37FC-EB4D0A58079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155149" y="5371298"/>
              <a:ext cx="309062" cy="309062"/>
            </a:xfrm>
            <a:prstGeom prst="rect">
              <a:avLst/>
            </a:prstGeom>
          </p:spPr>
        </p:pic>
        <p:sp>
          <p:nvSpPr>
            <p:cNvPr id="84" name="TextBox 83">
              <a:extLst>
                <a:ext uri="{FF2B5EF4-FFF2-40B4-BE49-F238E27FC236}">
                  <a16:creationId xmlns:a16="http://schemas.microsoft.com/office/drawing/2014/main" id="{1C9468B5-E9A3-B8B2-F539-E1FD43006442}"/>
                </a:ext>
              </a:extLst>
            </p:cNvPr>
            <p:cNvSpPr txBox="1"/>
            <p:nvPr/>
          </p:nvSpPr>
          <p:spPr>
            <a:xfrm>
              <a:off x="5569623" y="5441110"/>
              <a:ext cx="655629"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err="1">
                  <a:latin typeface="Segoe UI Semibold"/>
                </a:rPr>
                <a:t>CosmosDB</a:t>
              </a:r>
              <a:endParaRPr kumimoji="0" lang="en-US" sz="1050" b="0" i="0" u="none" strike="noStrike" kern="1200" cap="none" spc="0" normalizeH="0" baseline="0" noProof="0">
                <a:ln>
                  <a:noFill/>
                </a:ln>
                <a:effectLst/>
                <a:uLnTx/>
                <a:uFillTx/>
                <a:latin typeface="Segoe UI Semibold"/>
                <a:ea typeface="+mn-ea"/>
                <a:cs typeface="+mn-cs"/>
              </a:endParaRPr>
            </a:p>
          </p:txBody>
        </p:sp>
      </p:grpSp>
      <p:sp>
        <p:nvSpPr>
          <p:cNvPr id="85" name="TextBox 84">
            <a:extLst>
              <a:ext uri="{FF2B5EF4-FFF2-40B4-BE49-F238E27FC236}">
                <a16:creationId xmlns:a16="http://schemas.microsoft.com/office/drawing/2014/main" id="{41BFDF46-F988-077F-3725-D0882BD655E7}"/>
              </a:ext>
            </a:extLst>
          </p:cNvPr>
          <p:cNvSpPr txBox="1"/>
          <p:nvPr/>
        </p:nvSpPr>
        <p:spPr>
          <a:xfrm>
            <a:off x="5462395" y="5977711"/>
            <a:ext cx="172579" cy="283208"/>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latin typeface="Segoe UI Semibold"/>
              </a:rPr>
              <a:t>...</a:t>
            </a:r>
            <a:endParaRPr kumimoji="0" lang="en-US" sz="2000" b="0" i="0" u="none" strike="noStrike" kern="1200" cap="none" spc="0" normalizeH="0" baseline="0" noProof="0">
              <a:ln>
                <a:noFill/>
              </a:ln>
              <a:effectLst/>
              <a:uLnTx/>
              <a:uFillTx/>
              <a:latin typeface="Segoe UI Semibold"/>
              <a:ea typeface="+mn-ea"/>
              <a:cs typeface="+mn-cs"/>
            </a:endParaRPr>
          </a:p>
        </p:txBody>
      </p:sp>
      <p:sp>
        <p:nvSpPr>
          <p:cNvPr id="61" name="Rectangle: Rounded Corners 60">
            <a:extLst>
              <a:ext uri="{FF2B5EF4-FFF2-40B4-BE49-F238E27FC236}">
                <a16:creationId xmlns:a16="http://schemas.microsoft.com/office/drawing/2014/main" id="{0A0F9F49-351F-1C0F-57D7-3D6E4E8FD6FD}"/>
              </a:ext>
            </a:extLst>
          </p:cNvPr>
          <p:cNvSpPr/>
          <p:nvPr/>
        </p:nvSpPr>
        <p:spPr bwMode="auto">
          <a:xfrm>
            <a:off x="6537996" y="4135834"/>
            <a:ext cx="1517108" cy="2279562"/>
          </a:xfrm>
          <a:prstGeom prst="roundRect">
            <a:avLst>
              <a:gd name="adj" fmla="val 5709"/>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pic>
        <p:nvPicPr>
          <p:cNvPr id="64" name="Picture 2" descr="See the source image">
            <a:extLst>
              <a:ext uri="{FF2B5EF4-FFF2-40B4-BE49-F238E27FC236}">
                <a16:creationId xmlns:a16="http://schemas.microsoft.com/office/drawing/2014/main" id="{545ED020-1D9A-5B07-613D-BD68EACAB41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89974" y="4226750"/>
            <a:ext cx="813152" cy="353954"/>
          </a:xfrm>
          <a:prstGeom prst="rect">
            <a:avLst/>
          </a:prstGeom>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24DBCA2D-215E-0C81-F48C-B16F82C86CB6}"/>
              </a:ext>
            </a:extLst>
          </p:cNvPr>
          <p:cNvGrpSpPr/>
          <p:nvPr/>
        </p:nvGrpSpPr>
        <p:grpSpPr>
          <a:xfrm>
            <a:off x="6787985" y="4727778"/>
            <a:ext cx="1017131" cy="1535132"/>
            <a:chOff x="7414510" y="4727778"/>
            <a:chExt cx="1017131" cy="1535132"/>
          </a:xfrm>
        </p:grpSpPr>
        <p:grpSp>
          <p:nvGrpSpPr>
            <p:cNvPr id="125" name="Group 124">
              <a:extLst>
                <a:ext uri="{FF2B5EF4-FFF2-40B4-BE49-F238E27FC236}">
                  <a16:creationId xmlns:a16="http://schemas.microsoft.com/office/drawing/2014/main" id="{BEC6E325-7B76-8C94-C621-7F70EC63B11B}"/>
                </a:ext>
              </a:extLst>
            </p:cNvPr>
            <p:cNvGrpSpPr/>
            <p:nvPr/>
          </p:nvGrpSpPr>
          <p:grpSpPr>
            <a:xfrm>
              <a:off x="7414510" y="4727778"/>
              <a:ext cx="603879" cy="284390"/>
              <a:chOff x="7801262" y="4243284"/>
              <a:chExt cx="656267" cy="309061"/>
            </a:xfrm>
          </p:grpSpPr>
          <p:pic>
            <p:nvPicPr>
              <p:cNvPr id="91" name="Graphic 90">
                <a:extLst>
                  <a:ext uri="{FF2B5EF4-FFF2-40B4-BE49-F238E27FC236}">
                    <a16:creationId xmlns:a16="http://schemas.microsoft.com/office/drawing/2014/main" id="{BC5B7E04-DB06-CC24-0770-190BED54067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801262" y="4243284"/>
                <a:ext cx="309061" cy="309061"/>
              </a:xfrm>
              <a:prstGeom prst="roundRect">
                <a:avLst>
                  <a:gd name="adj" fmla="val 8448"/>
                </a:avLst>
              </a:prstGeom>
            </p:spPr>
          </p:pic>
          <p:sp>
            <p:nvSpPr>
              <p:cNvPr id="94" name="TextBox 93">
                <a:extLst>
                  <a:ext uri="{FF2B5EF4-FFF2-40B4-BE49-F238E27FC236}">
                    <a16:creationId xmlns:a16="http://schemas.microsoft.com/office/drawing/2014/main" id="{BF58EE9C-5B13-AE15-F111-767340B843BF}"/>
                  </a:ext>
                </a:extLst>
              </p:cNvPr>
              <p:cNvSpPr txBox="1"/>
              <p:nvPr/>
            </p:nvSpPr>
            <p:spPr>
              <a:xfrm>
                <a:off x="8233109" y="4317021"/>
                <a:ext cx="224420"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Segoe UI Semibold"/>
                    <a:ea typeface="+mn-ea"/>
                    <a:cs typeface="+mn-cs"/>
                  </a:rPr>
                  <a:t>EKS</a:t>
                </a:r>
              </a:p>
            </p:txBody>
          </p:sp>
        </p:grpSp>
        <p:grpSp>
          <p:nvGrpSpPr>
            <p:cNvPr id="6144" name="Group 6143">
              <a:extLst>
                <a:ext uri="{FF2B5EF4-FFF2-40B4-BE49-F238E27FC236}">
                  <a16:creationId xmlns:a16="http://schemas.microsoft.com/office/drawing/2014/main" id="{E74F1113-D3F1-A45E-CCA7-0C9CDC8C7903}"/>
                </a:ext>
              </a:extLst>
            </p:cNvPr>
            <p:cNvGrpSpPr/>
            <p:nvPr/>
          </p:nvGrpSpPr>
          <p:grpSpPr>
            <a:xfrm>
              <a:off x="7414510" y="5074317"/>
              <a:ext cx="520860" cy="284390"/>
              <a:chOff x="7801261" y="4595350"/>
              <a:chExt cx="566046" cy="309061"/>
            </a:xfrm>
          </p:grpSpPr>
          <p:grpSp>
            <p:nvGrpSpPr>
              <p:cNvPr id="127" name="Group 126">
                <a:extLst>
                  <a:ext uri="{FF2B5EF4-FFF2-40B4-BE49-F238E27FC236}">
                    <a16:creationId xmlns:a16="http://schemas.microsoft.com/office/drawing/2014/main" id="{35E0F71D-6117-392C-F1D8-13F614225A14}"/>
                  </a:ext>
                </a:extLst>
              </p:cNvPr>
              <p:cNvGrpSpPr/>
              <p:nvPr/>
            </p:nvGrpSpPr>
            <p:grpSpPr>
              <a:xfrm>
                <a:off x="7801261" y="4595350"/>
                <a:ext cx="309061" cy="309061"/>
                <a:chOff x="7801261" y="4595350"/>
                <a:chExt cx="309061" cy="309061"/>
              </a:xfrm>
            </p:grpSpPr>
            <p:sp>
              <p:nvSpPr>
                <p:cNvPr id="117" name="Rectangle: Rounded Corners 116">
                  <a:extLst>
                    <a:ext uri="{FF2B5EF4-FFF2-40B4-BE49-F238E27FC236}">
                      <a16:creationId xmlns:a16="http://schemas.microsoft.com/office/drawing/2014/main" id="{26199442-CFBA-A996-80EA-62DE9C2DDF2B}"/>
                    </a:ext>
                  </a:extLst>
                </p:cNvPr>
                <p:cNvSpPr/>
                <p:nvPr/>
              </p:nvSpPr>
              <p:spPr bwMode="auto">
                <a:xfrm>
                  <a:off x="7801261" y="4595350"/>
                  <a:ext cx="309061" cy="309061"/>
                </a:xfrm>
                <a:prstGeom prst="roundRect">
                  <a:avLst>
                    <a:gd name="adj" fmla="val 9642"/>
                  </a:avLst>
                </a:prstGeom>
                <a:solidFill>
                  <a:srgbClr val="3F86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pic>
              <p:nvPicPr>
                <p:cNvPr id="92" name="Graphic 91">
                  <a:extLst>
                    <a:ext uri="{FF2B5EF4-FFF2-40B4-BE49-F238E27FC236}">
                      <a16:creationId xmlns:a16="http://schemas.microsoft.com/office/drawing/2014/main" id="{C89D2C42-C387-6273-C268-5C7197DFA6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7845508" y="4644696"/>
                  <a:ext cx="220570" cy="220570"/>
                </a:xfrm>
                <a:prstGeom prst="rect">
                  <a:avLst/>
                </a:prstGeom>
              </p:spPr>
            </p:pic>
          </p:grpSp>
          <p:sp>
            <p:nvSpPr>
              <p:cNvPr id="95" name="TextBox 94">
                <a:extLst>
                  <a:ext uri="{FF2B5EF4-FFF2-40B4-BE49-F238E27FC236}">
                    <a16:creationId xmlns:a16="http://schemas.microsoft.com/office/drawing/2014/main" id="{7FF459E8-0F75-D044-DF6A-DDD99A5C69CD}"/>
                  </a:ext>
                </a:extLst>
              </p:cNvPr>
              <p:cNvSpPr txBox="1"/>
              <p:nvPr/>
            </p:nvSpPr>
            <p:spPr>
              <a:xfrm>
                <a:off x="8218227" y="4674188"/>
                <a:ext cx="149080"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S3</a:t>
                </a:r>
                <a:endParaRPr kumimoji="0" lang="en-US" sz="1050" b="0" i="0" u="none" strike="noStrike" kern="1200" cap="none" spc="0" normalizeH="0" baseline="0" noProof="0">
                  <a:ln>
                    <a:noFill/>
                  </a:ln>
                  <a:effectLst/>
                  <a:uLnTx/>
                  <a:uFillTx/>
                  <a:latin typeface="Segoe UI Semibold"/>
                  <a:ea typeface="+mn-ea"/>
                  <a:cs typeface="+mn-cs"/>
                </a:endParaRPr>
              </a:p>
            </p:txBody>
          </p:sp>
        </p:grpSp>
        <p:grpSp>
          <p:nvGrpSpPr>
            <p:cNvPr id="6145" name="Group 6144">
              <a:extLst>
                <a:ext uri="{FF2B5EF4-FFF2-40B4-BE49-F238E27FC236}">
                  <a16:creationId xmlns:a16="http://schemas.microsoft.com/office/drawing/2014/main" id="{91161430-DFCE-4475-7B5C-D3FCB528563B}"/>
                </a:ext>
              </a:extLst>
            </p:cNvPr>
            <p:cNvGrpSpPr/>
            <p:nvPr/>
          </p:nvGrpSpPr>
          <p:grpSpPr>
            <a:xfrm>
              <a:off x="7414510" y="5420856"/>
              <a:ext cx="622097" cy="281665"/>
              <a:chOff x="7801261" y="4958786"/>
              <a:chExt cx="676065" cy="306100"/>
            </a:xfrm>
          </p:grpSpPr>
          <p:pic>
            <p:nvPicPr>
              <p:cNvPr id="93" name="Graphic 92">
                <a:extLst>
                  <a:ext uri="{FF2B5EF4-FFF2-40B4-BE49-F238E27FC236}">
                    <a16:creationId xmlns:a16="http://schemas.microsoft.com/office/drawing/2014/main" id="{20C70BA5-E844-E14D-A615-B2C9F714032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7801261" y="4958786"/>
                <a:ext cx="306100" cy="306100"/>
              </a:xfrm>
              <a:prstGeom prst="roundRect">
                <a:avLst>
                  <a:gd name="adj" fmla="val 12518"/>
                </a:avLst>
              </a:prstGeom>
            </p:spPr>
          </p:pic>
          <p:sp>
            <p:nvSpPr>
              <p:cNvPr id="96" name="TextBox 95">
                <a:extLst>
                  <a:ext uri="{FF2B5EF4-FFF2-40B4-BE49-F238E27FC236}">
                    <a16:creationId xmlns:a16="http://schemas.microsoft.com/office/drawing/2014/main" id="{90FAE651-D599-6583-C1C7-3C2D5E4E1848}"/>
                  </a:ext>
                </a:extLst>
              </p:cNvPr>
              <p:cNvSpPr txBox="1"/>
              <p:nvPr/>
            </p:nvSpPr>
            <p:spPr>
              <a:xfrm>
                <a:off x="8228860" y="5031355"/>
                <a:ext cx="248466"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SQS</a:t>
                </a:r>
                <a:endParaRPr kumimoji="0" lang="en-US" sz="1050" b="0" i="0" u="none" strike="noStrike" kern="1200" cap="none" spc="0" normalizeH="0" baseline="0" noProof="0">
                  <a:ln>
                    <a:noFill/>
                  </a:ln>
                  <a:effectLst/>
                  <a:uLnTx/>
                  <a:uFillTx/>
                  <a:latin typeface="Segoe UI Semibold"/>
                  <a:ea typeface="+mn-ea"/>
                  <a:cs typeface="+mn-cs"/>
                </a:endParaRPr>
              </a:p>
            </p:txBody>
          </p:sp>
        </p:grpSp>
        <p:grpSp>
          <p:nvGrpSpPr>
            <p:cNvPr id="6147" name="Group 6146">
              <a:extLst>
                <a:ext uri="{FF2B5EF4-FFF2-40B4-BE49-F238E27FC236}">
                  <a16:creationId xmlns:a16="http://schemas.microsoft.com/office/drawing/2014/main" id="{3812F34B-C308-D682-1C92-ACA9AF4CC665}"/>
                </a:ext>
              </a:extLst>
            </p:cNvPr>
            <p:cNvGrpSpPr/>
            <p:nvPr/>
          </p:nvGrpSpPr>
          <p:grpSpPr>
            <a:xfrm>
              <a:off x="7414510" y="5764671"/>
              <a:ext cx="1017131" cy="284391"/>
              <a:chOff x="7814386" y="5370129"/>
              <a:chExt cx="1105369" cy="309062"/>
            </a:xfrm>
          </p:grpSpPr>
          <p:pic>
            <p:nvPicPr>
              <p:cNvPr id="90" name="Graphic 89">
                <a:extLst>
                  <a:ext uri="{FF2B5EF4-FFF2-40B4-BE49-F238E27FC236}">
                    <a16:creationId xmlns:a16="http://schemas.microsoft.com/office/drawing/2014/main" id="{C525FAAC-1FE0-A45B-BEF6-06B03C605FEF}"/>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7814386" y="5370129"/>
                <a:ext cx="309062" cy="309062"/>
              </a:xfrm>
              <a:prstGeom prst="rect">
                <a:avLst/>
              </a:prstGeom>
            </p:spPr>
          </p:pic>
          <p:sp>
            <p:nvSpPr>
              <p:cNvPr id="97" name="TextBox 96">
                <a:extLst>
                  <a:ext uri="{FF2B5EF4-FFF2-40B4-BE49-F238E27FC236}">
                    <a16:creationId xmlns:a16="http://schemas.microsoft.com/office/drawing/2014/main" id="{2288C22F-6E55-2A7B-4010-1C3DA4C9BE2C}"/>
                  </a:ext>
                </a:extLst>
              </p:cNvPr>
              <p:cNvSpPr txBox="1"/>
              <p:nvPr/>
            </p:nvSpPr>
            <p:spPr>
              <a:xfrm>
                <a:off x="8228860" y="5439941"/>
                <a:ext cx="690895"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DynamoDB</a:t>
                </a:r>
                <a:endParaRPr kumimoji="0" lang="en-US" sz="1050" b="0" i="0" u="none" strike="noStrike" kern="1200" cap="none" spc="0" normalizeH="0" baseline="0" noProof="0">
                  <a:ln>
                    <a:noFill/>
                  </a:ln>
                  <a:effectLst/>
                  <a:uLnTx/>
                  <a:uFillTx/>
                  <a:latin typeface="Segoe UI Semibold"/>
                  <a:ea typeface="+mn-ea"/>
                  <a:cs typeface="+mn-cs"/>
                </a:endParaRPr>
              </a:p>
            </p:txBody>
          </p:sp>
        </p:grpSp>
        <p:sp>
          <p:nvSpPr>
            <p:cNvPr id="98" name="TextBox 97">
              <a:extLst>
                <a:ext uri="{FF2B5EF4-FFF2-40B4-BE49-F238E27FC236}">
                  <a16:creationId xmlns:a16="http://schemas.microsoft.com/office/drawing/2014/main" id="{71E87AEF-C148-8A13-26C4-E5603F7DA239}"/>
                </a:ext>
              </a:extLst>
            </p:cNvPr>
            <p:cNvSpPr txBox="1"/>
            <p:nvPr/>
          </p:nvSpPr>
          <p:spPr>
            <a:xfrm>
              <a:off x="7854661" y="5979702"/>
              <a:ext cx="172579" cy="283208"/>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latin typeface="Segoe UI Semibold"/>
                </a:rPr>
                <a:t>...</a:t>
              </a:r>
              <a:endParaRPr kumimoji="0" lang="en-US" sz="2000" b="0" i="0" u="none" strike="noStrike" kern="1200" cap="none" spc="0" normalizeH="0" baseline="0" noProof="0">
                <a:ln>
                  <a:noFill/>
                </a:ln>
                <a:effectLst/>
                <a:uLnTx/>
                <a:uFillTx/>
                <a:latin typeface="Segoe UI Semibold"/>
                <a:ea typeface="+mn-ea"/>
                <a:cs typeface="+mn-cs"/>
              </a:endParaRPr>
            </a:p>
          </p:txBody>
        </p:sp>
      </p:grpSp>
      <p:sp>
        <p:nvSpPr>
          <p:cNvPr id="62" name="Rectangle: Rounded Corners 61">
            <a:extLst>
              <a:ext uri="{FF2B5EF4-FFF2-40B4-BE49-F238E27FC236}">
                <a16:creationId xmlns:a16="http://schemas.microsoft.com/office/drawing/2014/main" id="{E9D05156-2F02-2F9C-6165-99B8ECB9B81A}"/>
              </a:ext>
            </a:extLst>
          </p:cNvPr>
          <p:cNvSpPr/>
          <p:nvPr/>
        </p:nvSpPr>
        <p:spPr bwMode="auto">
          <a:xfrm>
            <a:off x="8213762" y="4135834"/>
            <a:ext cx="1517108" cy="2279562"/>
          </a:xfrm>
          <a:prstGeom prst="roundRect">
            <a:avLst>
              <a:gd name="adj" fmla="val 7542"/>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nvGrpSpPr>
          <p:cNvPr id="70" name="Group 69">
            <a:extLst>
              <a:ext uri="{FF2B5EF4-FFF2-40B4-BE49-F238E27FC236}">
                <a16:creationId xmlns:a16="http://schemas.microsoft.com/office/drawing/2014/main" id="{11C13330-F1BD-12CC-48A8-832F866AD848}"/>
              </a:ext>
            </a:extLst>
          </p:cNvPr>
          <p:cNvGrpSpPr/>
          <p:nvPr/>
        </p:nvGrpSpPr>
        <p:grpSpPr>
          <a:xfrm>
            <a:off x="8386120" y="4290809"/>
            <a:ext cx="1012698" cy="237055"/>
            <a:chOff x="10127355" y="3850830"/>
            <a:chExt cx="1100552" cy="257620"/>
          </a:xfrm>
        </p:grpSpPr>
        <p:pic>
          <p:nvPicPr>
            <p:cNvPr id="68" name="Graphic 67">
              <a:extLst>
                <a:ext uri="{FF2B5EF4-FFF2-40B4-BE49-F238E27FC236}">
                  <a16:creationId xmlns:a16="http://schemas.microsoft.com/office/drawing/2014/main" id="{A78A3C32-4DA2-A6FF-97B1-1C53A95357A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127355" y="3850830"/>
              <a:ext cx="257620" cy="257620"/>
            </a:xfrm>
            <a:prstGeom prst="rect">
              <a:avLst/>
            </a:prstGeom>
          </p:spPr>
        </p:pic>
        <p:sp>
          <p:nvSpPr>
            <p:cNvPr id="69" name="TextBox 68">
              <a:extLst>
                <a:ext uri="{FF2B5EF4-FFF2-40B4-BE49-F238E27FC236}">
                  <a16:creationId xmlns:a16="http://schemas.microsoft.com/office/drawing/2014/main" id="{109FD2BB-B115-EB0E-7A98-CA307F48E3D0}"/>
                </a:ext>
              </a:extLst>
            </p:cNvPr>
            <p:cNvSpPr txBox="1"/>
            <p:nvPr/>
          </p:nvSpPr>
          <p:spPr>
            <a:xfrm>
              <a:off x="10410376" y="3895000"/>
              <a:ext cx="817531" cy="169277"/>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mn-cs"/>
                </a:rPr>
                <a:t>On-premises</a:t>
              </a:r>
            </a:p>
          </p:txBody>
        </p:sp>
      </p:grpSp>
      <p:grpSp>
        <p:nvGrpSpPr>
          <p:cNvPr id="6150" name="Group 6149">
            <a:extLst>
              <a:ext uri="{FF2B5EF4-FFF2-40B4-BE49-F238E27FC236}">
                <a16:creationId xmlns:a16="http://schemas.microsoft.com/office/drawing/2014/main" id="{EE4FE604-3EC6-BB14-429C-914773075EB1}"/>
              </a:ext>
            </a:extLst>
          </p:cNvPr>
          <p:cNvGrpSpPr/>
          <p:nvPr/>
        </p:nvGrpSpPr>
        <p:grpSpPr>
          <a:xfrm>
            <a:off x="8395296" y="4727778"/>
            <a:ext cx="994346" cy="1378787"/>
            <a:chOff x="10149105" y="4241022"/>
            <a:chExt cx="1080608" cy="1498399"/>
          </a:xfrm>
        </p:grpSpPr>
        <p:grpSp>
          <p:nvGrpSpPr>
            <p:cNvPr id="132" name="Group 131">
              <a:extLst>
                <a:ext uri="{FF2B5EF4-FFF2-40B4-BE49-F238E27FC236}">
                  <a16:creationId xmlns:a16="http://schemas.microsoft.com/office/drawing/2014/main" id="{9CAE6943-BC12-3E82-A411-3AD5E21C6AD4}"/>
                </a:ext>
              </a:extLst>
            </p:cNvPr>
            <p:cNvGrpSpPr/>
            <p:nvPr/>
          </p:nvGrpSpPr>
          <p:grpSpPr>
            <a:xfrm>
              <a:off x="10167238" y="4241022"/>
              <a:ext cx="1062475" cy="309061"/>
              <a:chOff x="5142025" y="4244453"/>
              <a:chExt cx="1062475" cy="309061"/>
            </a:xfrm>
          </p:grpSpPr>
          <p:pic>
            <p:nvPicPr>
              <p:cNvPr id="133" name="Graphic 132">
                <a:extLst>
                  <a:ext uri="{FF2B5EF4-FFF2-40B4-BE49-F238E27FC236}">
                    <a16:creationId xmlns:a16="http://schemas.microsoft.com/office/drawing/2014/main" id="{1CC91FF4-FB92-CF2C-12F8-DC168EF8589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5142025" y="4244453"/>
                <a:ext cx="309061" cy="309061"/>
              </a:xfrm>
              <a:prstGeom prst="rect">
                <a:avLst/>
              </a:prstGeom>
            </p:spPr>
          </p:pic>
          <p:sp>
            <p:nvSpPr>
              <p:cNvPr id="134" name="TextBox 133">
                <a:extLst>
                  <a:ext uri="{FF2B5EF4-FFF2-40B4-BE49-F238E27FC236}">
                    <a16:creationId xmlns:a16="http://schemas.microsoft.com/office/drawing/2014/main" id="{E2366AE1-5FEF-91D5-AE5B-AB3DBE4F2EAF}"/>
                  </a:ext>
                </a:extLst>
              </p:cNvPr>
              <p:cNvSpPr txBox="1"/>
              <p:nvPr/>
            </p:nvSpPr>
            <p:spPr>
              <a:xfrm>
                <a:off x="5573872" y="4311182"/>
                <a:ext cx="630628" cy="175600"/>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Segoe UI Semibold"/>
                    <a:ea typeface="+mn-ea"/>
                    <a:cs typeface="+mn-cs"/>
                  </a:rPr>
                  <a:t>Machines</a:t>
                </a:r>
              </a:p>
            </p:txBody>
          </p:sp>
        </p:grpSp>
        <p:grpSp>
          <p:nvGrpSpPr>
            <p:cNvPr id="135" name="Group 134">
              <a:extLst>
                <a:ext uri="{FF2B5EF4-FFF2-40B4-BE49-F238E27FC236}">
                  <a16:creationId xmlns:a16="http://schemas.microsoft.com/office/drawing/2014/main" id="{B208338F-62B3-12DF-72FF-645D855CB361}"/>
                </a:ext>
              </a:extLst>
            </p:cNvPr>
            <p:cNvGrpSpPr/>
            <p:nvPr/>
          </p:nvGrpSpPr>
          <p:grpSpPr>
            <a:xfrm>
              <a:off x="10167238" y="4617624"/>
              <a:ext cx="676651" cy="309061"/>
              <a:chOff x="5142025" y="4601619"/>
              <a:chExt cx="676651" cy="309061"/>
            </a:xfrm>
          </p:grpSpPr>
          <p:pic>
            <p:nvPicPr>
              <p:cNvPr id="136" name="Graphic 135">
                <a:extLst>
                  <a:ext uri="{FF2B5EF4-FFF2-40B4-BE49-F238E27FC236}">
                    <a16:creationId xmlns:a16="http://schemas.microsoft.com/office/drawing/2014/main" id="{73AE1EF2-971F-6948-194A-B0B0EE877BC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5142025" y="4601619"/>
                <a:ext cx="309061" cy="309061"/>
              </a:xfrm>
              <a:prstGeom prst="rect">
                <a:avLst/>
              </a:prstGeom>
            </p:spPr>
          </p:pic>
          <p:sp>
            <p:nvSpPr>
              <p:cNvPr id="137" name="TextBox 136">
                <a:extLst>
                  <a:ext uri="{FF2B5EF4-FFF2-40B4-BE49-F238E27FC236}">
                    <a16:creationId xmlns:a16="http://schemas.microsoft.com/office/drawing/2014/main" id="{615DCFE2-EF04-9F42-CE5C-D96F5522FE58}"/>
                  </a:ext>
                </a:extLst>
              </p:cNvPr>
              <p:cNvSpPr txBox="1"/>
              <p:nvPr/>
            </p:nvSpPr>
            <p:spPr>
              <a:xfrm>
                <a:off x="5558990" y="4675357"/>
                <a:ext cx="259686"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Segoe UI Semibold"/>
                    <a:ea typeface="+mn-ea"/>
                    <a:cs typeface="+mn-cs"/>
                  </a:rPr>
                  <a:t>Disk</a:t>
                </a:r>
              </a:p>
            </p:txBody>
          </p:sp>
        </p:grpSp>
        <p:grpSp>
          <p:nvGrpSpPr>
            <p:cNvPr id="138" name="Group 137">
              <a:extLst>
                <a:ext uri="{FF2B5EF4-FFF2-40B4-BE49-F238E27FC236}">
                  <a16:creationId xmlns:a16="http://schemas.microsoft.com/office/drawing/2014/main" id="{D56BB6F2-FA37-7719-8F11-D21C06DD08E5}"/>
                </a:ext>
              </a:extLst>
            </p:cNvPr>
            <p:cNvGrpSpPr/>
            <p:nvPr/>
          </p:nvGrpSpPr>
          <p:grpSpPr>
            <a:xfrm>
              <a:off x="10222120" y="4994226"/>
              <a:ext cx="712553" cy="306100"/>
              <a:chOff x="5196907" y="4958786"/>
              <a:chExt cx="712553" cy="306100"/>
            </a:xfrm>
          </p:grpSpPr>
          <p:pic>
            <p:nvPicPr>
              <p:cNvPr id="139" name="Graphic 138">
                <a:extLst>
                  <a:ext uri="{FF2B5EF4-FFF2-40B4-BE49-F238E27FC236}">
                    <a16:creationId xmlns:a16="http://schemas.microsoft.com/office/drawing/2014/main" id="{F448779F-7D4F-6516-E209-D2CDB53523B5}"/>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5196907" y="4958786"/>
                <a:ext cx="196334" cy="306100"/>
              </a:xfrm>
              <a:prstGeom prst="rect">
                <a:avLst/>
              </a:prstGeom>
            </p:spPr>
          </p:pic>
          <p:sp>
            <p:nvSpPr>
              <p:cNvPr id="140" name="TextBox 139">
                <a:extLst>
                  <a:ext uri="{FF2B5EF4-FFF2-40B4-BE49-F238E27FC236}">
                    <a16:creationId xmlns:a16="http://schemas.microsoft.com/office/drawing/2014/main" id="{9FC3B138-C886-C981-4E24-A5973FBF61D3}"/>
                  </a:ext>
                </a:extLst>
              </p:cNvPr>
              <p:cNvSpPr txBox="1"/>
              <p:nvPr/>
            </p:nvSpPr>
            <p:spPr>
              <a:xfrm>
                <a:off x="5569623" y="5032524"/>
                <a:ext cx="339837"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Kafka</a:t>
                </a:r>
                <a:endParaRPr kumimoji="0" lang="en-US" sz="1050" b="0" i="0" u="none" strike="noStrike" kern="1200" cap="none" spc="0" normalizeH="0" baseline="0" noProof="0">
                  <a:ln>
                    <a:noFill/>
                  </a:ln>
                  <a:effectLst/>
                  <a:uLnTx/>
                  <a:uFillTx/>
                  <a:latin typeface="Segoe UI Semibold"/>
                  <a:ea typeface="+mn-ea"/>
                  <a:cs typeface="+mn-cs"/>
                </a:endParaRPr>
              </a:p>
            </p:txBody>
          </p:sp>
        </p:grpSp>
        <p:grpSp>
          <p:nvGrpSpPr>
            <p:cNvPr id="141" name="Group 140">
              <a:extLst>
                <a:ext uri="{FF2B5EF4-FFF2-40B4-BE49-F238E27FC236}">
                  <a16:creationId xmlns:a16="http://schemas.microsoft.com/office/drawing/2014/main" id="{21881C0D-2D42-1824-FABF-DC9DAF65A602}"/>
                </a:ext>
              </a:extLst>
            </p:cNvPr>
            <p:cNvGrpSpPr/>
            <p:nvPr/>
          </p:nvGrpSpPr>
          <p:grpSpPr>
            <a:xfrm>
              <a:off x="10149105" y="5364151"/>
              <a:ext cx="1069300" cy="375270"/>
              <a:chOff x="5123892" y="5367582"/>
              <a:chExt cx="1069300" cy="375270"/>
            </a:xfrm>
          </p:grpSpPr>
          <p:pic>
            <p:nvPicPr>
              <p:cNvPr id="142" name="Graphic 141">
                <a:extLst>
                  <a:ext uri="{FF2B5EF4-FFF2-40B4-BE49-F238E27FC236}">
                    <a16:creationId xmlns:a16="http://schemas.microsoft.com/office/drawing/2014/main" id="{0FA0358C-C4A0-6691-80C2-D4FEFEE5C2BE}"/>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5123892" y="5367582"/>
                <a:ext cx="367764" cy="375270"/>
              </a:xfrm>
              <a:prstGeom prst="rect">
                <a:avLst/>
              </a:prstGeom>
            </p:spPr>
          </p:pic>
          <p:sp>
            <p:nvSpPr>
              <p:cNvPr id="143" name="TextBox 142">
                <a:extLst>
                  <a:ext uri="{FF2B5EF4-FFF2-40B4-BE49-F238E27FC236}">
                    <a16:creationId xmlns:a16="http://schemas.microsoft.com/office/drawing/2014/main" id="{CA9E6F7E-D4FE-7F97-7158-E3B790FD9C4E}"/>
                  </a:ext>
                </a:extLst>
              </p:cNvPr>
              <p:cNvSpPr txBox="1"/>
              <p:nvPr/>
            </p:nvSpPr>
            <p:spPr>
              <a:xfrm>
                <a:off x="5569623" y="5441110"/>
                <a:ext cx="623569" cy="161583"/>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50">
                    <a:latin typeface="Segoe UI Semibold"/>
                  </a:rPr>
                  <a:t>MongoDB</a:t>
                </a:r>
                <a:endParaRPr kumimoji="0" lang="en-US" sz="1050" b="0" i="0" u="none" strike="noStrike" kern="1200" cap="none" spc="0" normalizeH="0" baseline="0" noProof="0">
                  <a:ln>
                    <a:noFill/>
                  </a:ln>
                  <a:effectLst/>
                  <a:uLnTx/>
                  <a:uFillTx/>
                  <a:latin typeface="Segoe UI Semibold"/>
                  <a:ea typeface="+mn-ea"/>
                  <a:cs typeface="+mn-cs"/>
                </a:endParaRPr>
              </a:p>
            </p:txBody>
          </p:sp>
        </p:grpSp>
      </p:grpSp>
      <p:sp>
        <p:nvSpPr>
          <p:cNvPr id="144" name="TextBox 143">
            <a:extLst>
              <a:ext uri="{FF2B5EF4-FFF2-40B4-BE49-F238E27FC236}">
                <a16:creationId xmlns:a16="http://schemas.microsoft.com/office/drawing/2014/main" id="{92E3171F-CC81-6585-33C7-E9FE89345927}"/>
              </a:ext>
            </a:extLst>
          </p:cNvPr>
          <p:cNvSpPr txBox="1"/>
          <p:nvPr/>
        </p:nvSpPr>
        <p:spPr>
          <a:xfrm>
            <a:off x="8806180" y="5979702"/>
            <a:ext cx="172579" cy="283208"/>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latin typeface="Segoe UI Semibold"/>
              </a:rPr>
              <a:t>...</a:t>
            </a:r>
            <a:endParaRPr kumimoji="0" lang="en-US" sz="2000" b="0" i="0" u="none" strike="noStrike" kern="1200" cap="none" spc="0" normalizeH="0" baseline="0" noProof="0">
              <a:ln>
                <a:noFill/>
              </a:ln>
              <a:effectLst/>
              <a:uLnTx/>
              <a:uFillTx/>
              <a:latin typeface="Segoe UI Semibold"/>
              <a:ea typeface="+mn-ea"/>
              <a:cs typeface="+mn-cs"/>
            </a:endParaRPr>
          </a:p>
        </p:txBody>
      </p:sp>
      <p:cxnSp>
        <p:nvCxnSpPr>
          <p:cNvPr id="56" name="Straight Connector 55">
            <a:extLst>
              <a:ext uri="{FF2B5EF4-FFF2-40B4-BE49-F238E27FC236}">
                <a16:creationId xmlns:a16="http://schemas.microsoft.com/office/drawing/2014/main" id="{A3FF502B-542F-0363-66CF-9BAAD8EDFA79}"/>
              </a:ext>
            </a:extLst>
          </p:cNvPr>
          <p:cNvCxnSpPr>
            <a:cxnSpLocks/>
          </p:cNvCxnSpPr>
          <p:nvPr/>
        </p:nvCxnSpPr>
        <p:spPr>
          <a:xfrm>
            <a:off x="4695961" y="3722727"/>
            <a:ext cx="6118890" cy="0"/>
          </a:xfrm>
          <a:prstGeom prst="line">
            <a:avLst/>
          </a:prstGeom>
          <a:ln w="19050">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DA9A40DB-B168-D419-8D49-E2F993349BBD}"/>
              </a:ext>
            </a:extLst>
          </p:cNvPr>
          <p:cNvCxnSpPr>
            <a:cxnSpLocks/>
          </p:cNvCxnSpPr>
          <p:nvPr/>
        </p:nvCxnSpPr>
        <p:spPr>
          <a:xfrm>
            <a:off x="4695961" y="1449095"/>
            <a:ext cx="6118890" cy="0"/>
          </a:xfrm>
          <a:prstGeom prst="line">
            <a:avLst/>
          </a:prstGeom>
          <a:ln w="19050">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F1D03B75-3361-AF89-C757-58BE416BE643}"/>
              </a:ext>
            </a:extLst>
          </p:cNvPr>
          <p:cNvCxnSpPr>
            <a:cxnSpLocks/>
          </p:cNvCxnSpPr>
          <p:nvPr/>
        </p:nvCxnSpPr>
        <p:spPr>
          <a:xfrm flipV="1">
            <a:off x="10949649" y="471561"/>
            <a:ext cx="0" cy="6101959"/>
          </a:xfrm>
          <a:prstGeom prst="line">
            <a:avLst/>
          </a:prstGeom>
          <a:ln w="19050">
            <a:solidFill>
              <a:schemeClr val="bg1">
                <a:lumMod val="7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C83CCF9B-8245-889E-FCC4-94539F9BA7A2}"/>
              </a:ext>
            </a:extLst>
          </p:cNvPr>
          <p:cNvSpPr/>
          <p:nvPr/>
        </p:nvSpPr>
        <p:spPr bwMode="auto">
          <a:xfrm>
            <a:off x="4695962" y="1664179"/>
            <a:ext cx="6123562" cy="814190"/>
          </a:xfrm>
          <a:prstGeom prst="roundRect">
            <a:avLst>
              <a:gd name="adj" fmla="val 10292"/>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0" name="TextBox 79">
            <a:extLst>
              <a:ext uri="{FF2B5EF4-FFF2-40B4-BE49-F238E27FC236}">
                <a16:creationId xmlns:a16="http://schemas.microsoft.com/office/drawing/2014/main" id="{96AB66B3-5074-7598-8D40-09A446FD2CBF}"/>
              </a:ext>
            </a:extLst>
          </p:cNvPr>
          <p:cNvSpPr txBox="1"/>
          <p:nvPr/>
        </p:nvSpPr>
        <p:spPr>
          <a:xfrm>
            <a:off x="5926627" y="221649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Charts</a:t>
            </a:r>
          </a:p>
        </p:txBody>
      </p:sp>
      <p:sp>
        <p:nvSpPr>
          <p:cNvPr id="87" name="TextBox 86">
            <a:extLst>
              <a:ext uri="{FF2B5EF4-FFF2-40B4-BE49-F238E27FC236}">
                <a16:creationId xmlns:a16="http://schemas.microsoft.com/office/drawing/2014/main" id="{62456FA7-CF89-5E52-C699-7537F5B90C42}"/>
              </a:ext>
            </a:extLst>
          </p:cNvPr>
          <p:cNvSpPr txBox="1"/>
          <p:nvPr/>
        </p:nvSpPr>
        <p:spPr>
          <a:xfrm>
            <a:off x="6869072" y="221649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Releases</a:t>
            </a:r>
          </a:p>
        </p:txBody>
      </p:sp>
      <p:sp>
        <p:nvSpPr>
          <p:cNvPr id="89" name="TextBox 88">
            <a:extLst>
              <a:ext uri="{FF2B5EF4-FFF2-40B4-BE49-F238E27FC236}">
                <a16:creationId xmlns:a16="http://schemas.microsoft.com/office/drawing/2014/main" id="{BCDBFED3-0394-09DF-EEF2-D0792CC85DAA}"/>
              </a:ext>
            </a:extLst>
          </p:cNvPr>
          <p:cNvSpPr txBox="1"/>
          <p:nvPr/>
        </p:nvSpPr>
        <p:spPr>
          <a:xfrm>
            <a:off x="7811518" y="221649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Parameters</a:t>
            </a:r>
          </a:p>
        </p:txBody>
      </p:sp>
      <p:sp>
        <p:nvSpPr>
          <p:cNvPr id="78" name="TextBox 77">
            <a:extLst>
              <a:ext uri="{FF2B5EF4-FFF2-40B4-BE49-F238E27FC236}">
                <a16:creationId xmlns:a16="http://schemas.microsoft.com/office/drawing/2014/main" id="{332674FF-18E8-15DE-50FB-0005FC89AE08}"/>
              </a:ext>
            </a:extLst>
          </p:cNvPr>
          <p:cNvSpPr txBox="1"/>
          <p:nvPr/>
        </p:nvSpPr>
        <p:spPr>
          <a:xfrm>
            <a:off x="8790135" y="1828935"/>
            <a:ext cx="75204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F1589"/>
                </a:solidFill>
                <a:effectLst/>
                <a:uLnTx/>
                <a:uFillTx/>
                <a:latin typeface="Segoe UI Semibold"/>
                <a:ea typeface="+mn-ea"/>
                <a:cs typeface="+mn-cs"/>
              </a:rPr>
              <a:t>...</a:t>
            </a:r>
          </a:p>
        </p:txBody>
      </p:sp>
      <p:sp>
        <p:nvSpPr>
          <p:cNvPr id="116" name="TextBox 115">
            <a:extLst>
              <a:ext uri="{FF2B5EF4-FFF2-40B4-BE49-F238E27FC236}">
                <a16:creationId xmlns:a16="http://schemas.microsoft.com/office/drawing/2014/main" id="{6FDE25E3-E0B6-C399-ADF4-DD0F8D3B9479}"/>
              </a:ext>
            </a:extLst>
          </p:cNvPr>
          <p:cNvSpPr txBox="1"/>
          <p:nvPr/>
        </p:nvSpPr>
        <p:spPr>
          <a:xfrm>
            <a:off x="4984182" y="221649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Registries</a:t>
            </a:r>
          </a:p>
        </p:txBody>
      </p:sp>
      <p:pic>
        <p:nvPicPr>
          <p:cNvPr id="15" name="Graphic 14">
            <a:extLst>
              <a:ext uri="{FF2B5EF4-FFF2-40B4-BE49-F238E27FC236}">
                <a16:creationId xmlns:a16="http://schemas.microsoft.com/office/drawing/2014/main" id="{BFFD4121-5341-617A-E53E-A19CBFB6A2D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874599" y="1757310"/>
            <a:ext cx="538644" cy="621922"/>
          </a:xfrm>
          <a:prstGeom prst="rect">
            <a:avLst/>
          </a:prstGeom>
        </p:spPr>
      </p:pic>
      <p:pic>
        <p:nvPicPr>
          <p:cNvPr id="34" name="Graphic 33">
            <a:extLst>
              <a:ext uri="{FF2B5EF4-FFF2-40B4-BE49-F238E27FC236}">
                <a16:creationId xmlns:a16="http://schemas.microsoft.com/office/drawing/2014/main" id="{FDDDD79B-95EC-5D03-5B4C-2B25FE59B31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155227" y="1772206"/>
            <a:ext cx="365760" cy="365760"/>
          </a:xfrm>
          <a:prstGeom prst="rect">
            <a:avLst/>
          </a:prstGeom>
        </p:spPr>
      </p:pic>
      <p:pic>
        <p:nvPicPr>
          <p:cNvPr id="38" name="Graphic 37">
            <a:extLst>
              <a:ext uri="{FF2B5EF4-FFF2-40B4-BE49-F238E27FC236}">
                <a16:creationId xmlns:a16="http://schemas.microsoft.com/office/drawing/2014/main" id="{87D57256-D86F-9278-37C7-208BCC67FB6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212782" y="1737975"/>
            <a:ext cx="365760" cy="365760"/>
          </a:xfrm>
          <a:prstGeom prst="rect">
            <a:avLst/>
          </a:prstGeom>
        </p:spPr>
      </p:pic>
      <p:pic>
        <p:nvPicPr>
          <p:cNvPr id="40" name="Graphic 39">
            <a:extLst>
              <a:ext uri="{FF2B5EF4-FFF2-40B4-BE49-F238E27FC236}">
                <a16:creationId xmlns:a16="http://schemas.microsoft.com/office/drawing/2014/main" id="{F40DBEBB-B5FA-525D-0FA1-C6168CD00C5E}"/>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7097672" y="1782421"/>
            <a:ext cx="365760" cy="365760"/>
          </a:xfrm>
          <a:prstGeom prst="rect">
            <a:avLst/>
          </a:prstGeom>
        </p:spPr>
      </p:pic>
      <p:pic>
        <p:nvPicPr>
          <p:cNvPr id="42" name="Graphic 41">
            <a:extLst>
              <a:ext uri="{FF2B5EF4-FFF2-40B4-BE49-F238E27FC236}">
                <a16:creationId xmlns:a16="http://schemas.microsoft.com/office/drawing/2014/main" id="{2EBAA8D3-C439-72DB-AA9B-76E081E03545}"/>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8066410" y="1762426"/>
            <a:ext cx="365760" cy="365760"/>
          </a:xfrm>
          <a:prstGeom prst="rect">
            <a:avLst/>
          </a:prstGeom>
        </p:spPr>
      </p:pic>
      <p:sp>
        <p:nvSpPr>
          <p:cNvPr id="19" name="Rectangle: Rounded Corners 18">
            <a:extLst>
              <a:ext uri="{FF2B5EF4-FFF2-40B4-BE49-F238E27FC236}">
                <a16:creationId xmlns:a16="http://schemas.microsoft.com/office/drawing/2014/main" id="{9902B226-E2D2-9436-225C-79FF10CC2AEA}"/>
              </a:ext>
            </a:extLst>
          </p:cNvPr>
          <p:cNvSpPr/>
          <p:nvPr/>
        </p:nvSpPr>
        <p:spPr bwMode="auto">
          <a:xfrm>
            <a:off x="4698297" y="2693453"/>
            <a:ext cx="6118892" cy="814190"/>
          </a:xfrm>
          <a:prstGeom prst="roundRect">
            <a:avLst>
              <a:gd name="adj" fmla="val 10292"/>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2" name="Graphic 21">
            <a:extLst>
              <a:ext uri="{FF2B5EF4-FFF2-40B4-BE49-F238E27FC236}">
                <a16:creationId xmlns:a16="http://schemas.microsoft.com/office/drawing/2014/main" id="{540506D4-9CA7-0AA9-D255-51D1A1CC800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213894" y="2800848"/>
            <a:ext cx="362940" cy="352264"/>
          </a:xfrm>
          <a:prstGeom prst="rect">
            <a:avLst/>
          </a:prstGeom>
        </p:spPr>
      </p:pic>
      <p:sp>
        <p:nvSpPr>
          <p:cNvPr id="24" name="TextBox 23">
            <a:extLst>
              <a:ext uri="{FF2B5EF4-FFF2-40B4-BE49-F238E27FC236}">
                <a16:creationId xmlns:a16="http://schemas.microsoft.com/office/drawing/2014/main" id="{A9542A4E-E551-8CDB-7B3A-68DA8495DDC0}"/>
              </a:ext>
            </a:extLst>
          </p:cNvPr>
          <p:cNvSpPr txBox="1"/>
          <p:nvPr/>
        </p:nvSpPr>
        <p:spPr>
          <a:xfrm>
            <a:off x="4985589" y="3240972"/>
            <a:ext cx="822960"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Pods</a:t>
            </a:r>
          </a:p>
        </p:txBody>
      </p:sp>
      <p:pic>
        <p:nvPicPr>
          <p:cNvPr id="26" name="Graphic 25">
            <a:extLst>
              <a:ext uri="{FF2B5EF4-FFF2-40B4-BE49-F238E27FC236}">
                <a16:creationId xmlns:a16="http://schemas.microsoft.com/office/drawing/2014/main" id="{0F3B10CC-C4F0-077D-2876-6D5EC44E5A6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160383" y="2800848"/>
            <a:ext cx="362939" cy="352264"/>
          </a:xfrm>
          <a:prstGeom prst="rect">
            <a:avLst/>
          </a:prstGeom>
        </p:spPr>
      </p:pic>
      <p:sp>
        <p:nvSpPr>
          <p:cNvPr id="27" name="TextBox 26">
            <a:extLst>
              <a:ext uri="{FF2B5EF4-FFF2-40B4-BE49-F238E27FC236}">
                <a16:creationId xmlns:a16="http://schemas.microsoft.com/office/drawing/2014/main" id="{5D00EF97-9177-92B8-6845-F142B6A6F10F}"/>
              </a:ext>
            </a:extLst>
          </p:cNvPr>
          <p:cNvSpPr txBox="1"/>
          <p:nvPr/>
        </p:nvSpPr>
        <p:spPr>
          <a:xfrm>
            <a:off x="5929551" y="3240972"/>
            <a:ext cx="822960"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Secrets</a:t>
            </a:r>
          </a:p>
        </p:txBody>
      </p:sp>
      <p:pic>
        <p:nvPicPr>
          <p:cNvPr id="29" name="Graphic 28">
            <a:extLst>
              <a:ext uri="{FF2B5EF4-FFF2-40B4-BE49-F238E27FC236}">
                <a16:creationId xmlns:a16="http://schemas.microsoft.com/office/drawing/2014/main" id="{5D578896-4395-6E9D-01B3-AEC3471B9D42}"/>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7101417" y="2800849"/>
            <a:ext cx="362939" cy="352263"/>
          </a:xfrm>
          <a:prstGeom prst="rect">
            <a:avLst/>
          </a:prstGeom>
        </p:spPr>
      </p:pic>
      <p:sp>
        <p:nvSpPr>
          <p:cNvPr id="30" name="TextBox 29">
            <a:extLst>
              <a:ext uri="{FF2B5EF4-FFF2-40B4-BE49-F238E27FC236}">
                <a16:creationId xmlns:a16="http://schemas.microsoft.com/office/drawing/2014/main" id="{3B0BADC5-E6C5-AB82-4E34-3CEE12CD4F4D}"/>
              </a:ext>
            </a:extLst>
          </p:cNvPr>
          <p:cNvSpPr txBox="1"/>
          <p:nvPr/>
        </p:nvSpPr>
        <p:spPr>
          <a:xfrm>
            <a:off x="6873513" y="3240972"/>
            <a:ext cx="822960"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Volumes</a:t>
            </a:r>
          </a:p>
        </p:txBody>
      </p:sp>
      <p:pic>
        <p:nvPicPr>
          <p:cNvPr id="36" name="Graphic 35">
            <a:extLst>
              <a:ext uri="{FF2B5EF4-FFF2-40B4-BE49-F238E27FC236}">
                <a16:creationId xmlns:a16="http://schemas.microsoft.com/office/drawing/2014/main" id="{B4128E37-B5DF-C171-FA68-076B2FBB3CE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p:blipFill>
        <p:spPr>
          <a:xfrm>
            <a:off x="8042451" y="2809690"/>
            <a:ext cx="362937" cy="352262"/>
          </a:xfrm>
          <a:prstGeom prst="rect">
            <a:avLst/>
          </a:prstGeom>
        </p:spPr>
      </p:pic>
      <p:sp>
        <p:nvSpPr>
          <p:cNvPr id="37" name="TextBox 36">
            <a:extLst>
              <a:ext uri="{FF2B5EF4-FFF2-40B4-BE49-F238E27FC236}">
                <a16:creationId xmlns:a16="http://schemas.microsoft.com/office/drawing/2014/main" id="{396F5F22-012A-D7EB-5A74-262D46282018}"/>
              </a:ext>
            </a:extLst>
          </p:cNvPr>
          <p:cNvSpPr txBox="1"/>
          <p:nvPr/>
        </p:nvSpPr>
        <p:spPr>
          <a:xfrm>
            <a:off x="7816656" y="3248217"/>
            <a:ext cx="822960"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Services</a:t>
            </a:r>
          </a:p>
        </p:txBody>
      </p:sp>
      <p:sp>
        <p:nvSpPr>
          <p:cNvPr id="44" name="TextBox 43">
            <a:extLst>
              <a:ext uri="{FF2B5EF4-FFF2-40B4-BE49-F238E27FC236}">
                <a16:creationId xmlns:a16="http://schemas.microsoft.com/office/drawing/2014/main" id="{CA465FE9-779F-50DD-BAAA-F37B7825C86F}"/>
              </a:ext>
            </a:extLst>
          </p:cNvPr>
          <p:cNvSpPr txBox="1"/>
          <p:nvPr/>
        </p:nvSpPr>
        <p:spPr>
          <a:xfrm>
            <a:off x="8786660" y="2832002"/>
            <a:ext cx="75204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26CE5"/>
                </a:solidFill>
                <a:effectLst/>
                <a:uLnTx/>
                <a:uFillTx/>
                <a:latin typeface="Segoe UI Semibold"/>
                <a:ea typeface="+mn-ea"/>
                <a:cs typeface="+mn-cs"/>
              </a:rPr>
              <a:t>...</a:t>
            </a:r>
          </a:p>
        </p:txBody>
      </p:sp>
      <p:grpSp>
        <p:nvGrpSpPr>
          <p:cNvPr id="32" name="Group 31">
            <a:extLst>
              <a:ext uri="{FF2B5EF4-FFF2-40B4-BE49-F238E27FC236}">
                <a16:creationId xmlns:a16="http://schemas.microsoft.com/office/drawing/2014/main" id="{C8B7E754-F154-DBCC-CC94-2CD643D08F79}"/>
              </a:ext>
            </a:extLst>
          </p:cNvPr>
          <p:cNvGrpSpPr/>
          <p:nvPr/>
        </p:nvGrpSpPr>
        <p:grpSpPr>
          <a:xfrm>
            <a:off x="9912129" y="2771817"/>
            <a:ext cx="463585" cy="445329"/>
            <a:chOff x="-3433771" y="-1757525"/>
            <a:chExt cx="1685626" cy="1619248"/>
          </a:xfrm>
        </p:grpSpPr>
        <p:sp>
          <p:nvSpPr>
            <p:cNvPr id="25" name="Freeform: Shape 24">
              <a:extLst>
                <a:ext uri="{FF2B5EF4-FFF2-40B4-BE49-F238E27FC236}">
                  <a16:creationId xmlns:a16="http://schemas.microsoft.com/office/drawing/2014/main" id="{81FE1ED2-D289-4E85-6062-0B4CE556A333}"/>
                </a:ext>
              </a:extLst>
            </p:cNvPr>
            <p:cNvSpPr/>
            <p:nvPr/>
          </p:nvSpPr>
          <p:spPr>
            <a:xfrm>
              <a:off x="-3433771" y="-1757525"/>
              <a:ext cx="1685626" cy="1619248"/>
            </a:xfrm>
            <a:custGeom>
              <a:avLst/>
              <a:gdLst>
                <a:gd name="connsiteX0" fmla="*/ 1538166 w 1685626"/>
                <a:gd name="connsiteY0" fmla="*/ 360130 h 1619248"/>
                <a:gd name="connsiteX1" fmla="*/ 1476483 w 1685626"/>
                <a:gd name="connsiteY1" fmla="*/ 289253 h 1619248"/>
                <a:gd name="connsiteX2" fmla="*/ 888568 w 1685626"/>
                <a:gd name="connsiteY2" fmla="*/ 9578 h 1619248"/>
                <a:gd name="connsiteX3" fmla="*/ 840379 w 1685626"/>
                <a:gd name="connsiteY3" fmla="*/ 0 h 1619248"/>
                <a:gd name="connsiteX4" fmla="*/ 792189 w 1685626"/>
                <a:gd name="connsiteY4" fmla="*/ 3831 h 1619248"/>
                <a:gd name="connsiteX5" fmla="*/ 204274 w 1685626"/>
                <a:gd name="connsiteY5" fmla="*/ 285422 h 1619248"/>
                <a:gd name="connsiteX6" fmla="*/ 146447 w 1685626"/>
                <a:gd name="connsiteY6" fmla="*/ 356299 h 1619248"/>
                <a:gd name="connsiteX7" fmla="*/ 1878 w 1685626"/>
                <a:gd name="connsiteY7" fmla="*/ 986525 h 1619248"/>
                <a:gd name="connsiteX8" fmla="*/ 23082 w 1685626"/>
                <a:gd name="connsiteY8" fmla="*/ 1078473 h 1619248"/>
                <a:gd name="connsiteX9" fmla="*/ 429802 w 1685626"/>
                <a:gd name="connsiteY9" fmla="*/ 1578441 h 1619248"/>
                <a:gd name="connsiteX10" fmla="*/ 518471 w 1685626"/>
                <a:gd name="connsiteY10" fmla="*/ 1618668 h 1619248"/>
                <a:gd name="connsiteX11" fmla="*/ 1166141 w 1685626"/>
                <a:gd name="connsiteY11" fmla="*/ 1618668 h 1619248"/>
                <a:gd name="connsiteX12" fmla="*/ 1254810 w 1685626"/>
                <a:gd name="connsiteY12" fmla="*/ 1578441 h 1619248"/>
                <a:gd name="connsiteX13" fmla="*/ 1661532 w 1685626"/>
                <a:gd name="connsiteY13" fmla="*/ 1078473 h 1619248"/>
                <a:gd name="connsiteX14" fmla="*/ 1684663 w 1685626"/>
                <a:gd name="connsiteY14" fmla="*/ 986525 h 1619248"/>
                <a:gd name="connsiteX15" fmla="*/ 1538166 w 1685626"/>
                <a:gd name="connsiteY15" fmla="*/ 360130 h 161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5626" h="1619248">
                  <a:moveTo>
                    <a:pt x="1538166" y="360130"/>
                  </a:moveTo>
                  <a:cubicBezTo>
                    <a:pt x="1528528" y="329480"/>
                    <a:pt x="1505397" y="304578"/>
                    <a:pt x="1476483" y="289253"/>
                  </a:cubicBezTo>
                  <a:lnTo>
                    <a:pt x="888568" y="9578"/>
                  </a:lnTo>
                  <a:cubicBezTo>
                    <a:pt x="873148" y="1916"/>
                    <a:pt x="855799" y="0"/>
                    <a:pt x="840379" y="0"/>
                  </a:cubicBezTo>
                  <a:cubicBezTo>
                    <a:pt x="824958" y="0"/>
                    <a:pt x="807610" y="0"/>
                    <a:pt x="792189" y="3831"/>
                  </a:cubicBezTo>
                  <a:lnTo>
                    <a:pt x="204274" y="285422"/>
                  </a:lnTo>
                  <a:cubicBezTo>
                    <a:pt x="175361" y="298831"/>
                    <a:pt x="154158" y="323734"/>
                    <a:pt x="146447" y="356299"/>
                  </a:cubicBezTo>
                  <a:lnTo>
                    <a:pt x="1878" y="986525"/>
                  </a:lnTo>
                  <a:cubicBezTo>
                    <a:pt x="-3905" y="1019090"/>
                    <a:pt x="3806" y="1051655"/>
                    <a:pt x="23082" y="1078473"/>
                  </a:cubicBezTo>
                  <a:lnTo>
                    <a:pt x="429802" y="1578441"/>
                  </a:lnTo>
                  <a:cubicBezTo>
                    <a:pt x="452933" y="1601428"/>
                    <a:pt x="485702" y="1616752"/>
                    <a:pt x="518471" y="1618668"/>
                  </a:cubicBezTo>
                  <a:lnTo>
                    <a:pt x="1166141" y="1618668"/>
                  </a:lnTo>
                  <a:cubicBezTo>
                    <a:pt x="1200838" y="1622499"/>
                    <a:pt x="1233607" y="1607175"/>
                    <a:pt x="1254810" y="1578441"/>
                  </a:cubicBezTo>
                  <a:lnTo>
                    <a:pt x="1661532" y="1078473"/>
                  </a:lnTo>
                  <a:cubicBezTo>
                    <a:pt x="1680808" y="1051655"/>
                    <a:pt x="1688518" y="1019090"/>
                    <a:pt x="1684663" y="986525"/>
                  </a:cubicBezTo>
                  <a:lnTo>
                    <a:pt x="1538166" y="360130"/>
                  </a:lnTo>
                  <a:close/>
                </a:path>
              </a:pathLst>
            </a:custGeom>
            <a:solidFill>
              <a:srgbClr val="326DE6"/>
            </a:solidFill>
            <a:ln w="1927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506607B-132F-5D78-6ED0-8F480241427D}"/>
                </a:ext>
              </a:extLst>
            </p:cNvPr>
            <p:cNvSpPr/>
            <p:nvPr/>
          </p:nvSpPr>
          <p:spPr>
            <a:xfrm>
              <a:off x="-3232081" y="-1552924"/>
              <a:ext cx="1280575" cy="1239749"/>
            </a:xfrm>
            <a:custGeom>
              <a:avLst/>
              <a:gdLst>
                <a:gd name="connsiteX0" fmla="*/ 1245879 w 1280575"/>
                <a:gd name="connsiteY0" fmla="*/ 757022 h 1239749"/>
                <a:gd name="connsiteX1" fmla="*/ 1245879 w 1280575"/>
                <a:gd name="connsiteY1" fmla="*/ 757022 h 1239749"/>
                <a:gd name="connsiteX2" fmla="*/ 1242024 w 1280575"/>
                <a:gd name="connsiteY2" fmla="*/ 755107 h 1239749"/>
                <a:gd name="connsiteX3" fmla="*/ 1234313 w 1280575"/>
                <a:gd name="connsiteY3" fmla="*/ 753191 h 1239749"/>
                <a:gd name="connsiteX4" fmla="*/ 1211182 w 1280575"/>
                <a:gd name="connsiteY4" fmla="*/ 751276 h 1239749"/>
                <a:gd name="connsiteX5" fmla="*/ 1199617 w 1280575"/>
                <a:gd name="connsiteY5" fmla="*/ 749360 h 1239749"/>
                <a:gd name="connsiteX6" fmla="*/ 1197689 w 1280575"/>
                <a:gd name="connsiteY6" fmla="*/ 749360 h 1239749"/>
                <a:gd name="connsiteX7" fmla="*/ 1132151 w 1280575"/>
                <a:gd name="connsiteY7" fmla="*/ 737867 h 1239749"/>
                <a:gd name="connsiteX8" fmla="*/ 1118658 w 1280575"/>
                <a:gd name="connsiteY8" fmla="*/ 724458 h 1239749"/>
                <a:gd name="connsiteX9" fmla="*/ 1118658 w 1280575"/>
                <a:gd name="connsiteY9" fmla="*/ 724458 h 1239749"/>
                <a:gd name="connsiteX10" fmla="*/ 1118658 w 1280575"/>
                <a:gd name="connsiteY10" fmla="*/ 724458 h 1239749"/>
                <a:gd name="connsiteX11" fmla="*/ 1103237 w 1280575"/>
                <a:gd name="connsiteY11" fmla="*/ 720626 h 1239749"/>
                <a:gd name="connsiteX12" fmla="*/ 1095527 w 1280575"/>
                <a:gd name="connsiteY12" fmla="*/ 552055 h 1239749"/>
                <a:gd name="connsiteX13" fmla="*/ 1028061 w 1280575"/>
                <a:gd name="connsiteY13" fmla="*/ 394977 h 1239749"/>
                <a:gd name="connsiteX14" fmla="*/ 1039627 w 1280575"/>
                <a:gd name="connsiteY14" fmla="*/ 383484 h 1239749"/>
                <a:gd name="connsiteX15" fmla="*/ 1039627 w 1280575"/>
                <a:gd name="connsiteY15" fmla="*/ 383484 h 1239749"/>
                <a:gd name="connsiteX16" fmla="*/ 1039627 w 1280575"/>
                <a:gd name="connsiteY16" fmla="*/ 381568 h 1239749"/>
                <a:gd name="connsiteX17" fmla="*/ 1045410 w 1280575"/>
                <a:gd name="connsiteY17" fmla="*/ 364328 h 1239749"/>
                <a:gd name="connsiteX18" fmla="*/ 1099382 w 1280575"/>
                <a:gd name="connsiteY18" fmla="*/ 326016 h 1239749"/>
                <a:gd name="connsiteX19" fmla="*/ 1099382 w 1280575"/>
                <a:gd name="connsiteY19" fmla="*/ 326016 h 1239749"/>
                <a:gd name="connsiteX20" fmla="*/ 1110948 w 1280575"/>
                <a:gd name="connsiteY20" fmla="*/ 320269 h 1239749"/>
                <a:gd name="connsiteX21" fmla="*/ 1132151 w 1280575"/>
                <a:gd name="connsiteY21" fmla="*/ 308776 h 1239749"/>
                <a:gd name="connsiteX22" fmla="*/ 1137934 w 1280575"/>
                <a:gd name="connsiteY22" fmla="*/ 304945 h 1239749"/>
                <a:gd name="connsiteX23" fmla="*/ 1137934 w 1280575"/>
                <a:gd name="connsiteY23" fmla="*/ 301114 h 1239749"/>
                <a:gd name="connsiteX24" fmla="*/ 1137934 w 1280575"/>
                <a:gd name="connsiteY24" fmla="*/ 301114 h 1239749"/>
                <a:gd name="connsiteX25" fmla="*/ 1145644 w 1280575"/>
                <a:gd name="connsiteY25" fmla="*/ 247477 h 1239749"/>
                <a:gd name="connsiteX26" fmla="*/ 1118658 w 1280575"/>
                <a:gd name="connsiteY26" fmla="*/ 234068 h 1239749"/>
                <a:gd name="connsiteX27" fmla="*/ 1091672 w 1280575"/>
                <a:gd name="connsiteY27" fmla="*/ 243646 h 1239749"/>
                <a:gd name="connsiteX28" fmla="*/ 1091672 w 1280575"/>
                <a:gd name="connsiteY28" fmla="*/ 243646 h 1239749"/>
                <a:gd name="connsiteX29" fmla="*/ 1089744 w 1280575"/>
                <a:gd name="connsiteY29" fmla="*/ 245562 h 1239749"/>
                <a:gd name="connsiteX30" fmla="*/ 1083961 w 1280575"/>
                <a:gd name="connsiteY30" fmla="*/ 249393 h 1239749"/>
                <a:gd name="connsiteX31" fmla="*/ 1068541 w 1280575"/>
                <a:gd name="connsiteY31" fmla="*/ 266633 h 1239749"/>
                <a:gd name="connsiteX32" fmla="*/ 1060830 w 1280575"/>
                <a:gd name="connsiteY32" fmla="*/ 274295 h 1239749"/>
                <a:gd name="connsiteX33" fmla="*/ 1060830 w 1280575"/>
                <a:gd name="connsiteY33" fmla="*/ 274295 h 1239749"/>
                <a:gd name="connsiteX34" fmla="*/ 1012641 w 1280575"/>
                <a:gd name="connsiteY34" fmla="*/ 316438 h 1239749"/>
                <a:gd name="connsiteX35" fmla="*/ 1001075 w 1280575"/>
                <a:gd name="connsiteY35" fmla="*/ 320269 h 1239749"/>
                <a:gd name="connsiteX36" fmla="*/ 993365 w 1280575"/>
                <a:gd name="connsiteY36" fmla="*/ 318354 h 1239749"/>
                <a:gd name="connsiteX37" fmla="*/ 991437 w 1280575"/>
                <a:gd name="connsiteY37" fmla="*/ 318354 h 1239749"/>
                <a:gd name="connsiteX38" fmla="*/ 976016 w 1280575"/>
                <a:gd name="connsiteY38" fmla="*/ 327932 h 1239749"/>
                <a:gd name="connsiteX39" fmla="*/ 927827 w 1280575"/>
                <a:gd name="connsiteY39" fmla="*/ 281958 h 1239749"/>
                <a:gd name="connsiteX40" fmla="*/ 677240 w 1280575"/>
                <a:gd name="connsiteY40" fmla="*/ 182347 h 1239749"/>
                <a:gd name="connsiteX41" fmla="*/ 675313 w 1280575"/>
                <a:gd name="connsiteY41" fmla="*/ 167023 h 1239749"/>
                <a:gd name="connsiteX42" fmla="*/ 675313 w 1280575"/>
                <a:gd name="connsiteY42" fmla="*/ 167023 h 1239749"/>
                <a:gd name="connsiteX43" fmla="*/ 675313 w 1280575"/>
                <a:gd name="connsiteY43" fmla="*/ 168938 h 1239749"/>
                <a:gd name="connsiteX44" fmla="*/ 665675 w 1280575"/>
                <a:gd name="connsiteY44" fmla="*/ 153614 h 1239749"/>
                <a:gd name="connsiteX45" fmla="*/ 669530 w 1280575"/>
                <a:gd name="connsiteY45" fmla="*/ 88484 h 1239749"/>
                <a:gd name="connsiteX46" fmla="*/ 669530 w 1280575"/>
                <a:gd name="connsiteY46" fmla="*/ 86568 h 1239749"/>
                <a:gd name="connsiteX47" fmla="*/ 671457 w 1280575"/>
                <a:gd name="connsiteY47" fmla="*/ 75075 h 1239749"/>
                <a:gd name="connsiteX48" fmla="*/ 675313 w 1280575"/>
                <a:gd name="connsiteY48" fmla="*/ 52088 h 1239749"/>
                <a:gd name="connsiteX49" fmla="*/ 675313 w 1280575"/>
                <a:gd name="connsiteY49" fmla="*/ 40594 h 1239749"/>
                <a:gd name="connsiteX50" fmla="*/ 675313 w 1280575"/>
                <a:gd name="connsiteY50" fmla="*/ 40594 h 1239749"/>
                <a:gd name="connsiteX51" fmla="*/ 642544 w 1280575"/>
                <a:gd name="connsiteY51" fmla="*/ 367 h 1239749"/>
                <a:gd name="connsiteX52" fmla="*/ 609775 w 1280575"/>
                <a:gd name="connsiteY52" fmla="*/ 13776 h 1239749"/>
                <a:gd name="connsiteX53" fmla="*/ 598209 w 1280575"/>
                <a:gd name="connsiteY53" fmla="*/ 40594 h 1239749"/>
                <a:gd name="connsiteX54" fmla="*/ 598209 w 1280575"/>
                <a:gd name="connsiteY54" fmla="*/ 40594 h 1239749"/>
                <a:gd name="connsiteX55" fmla="*/ 598209 w 1280575"/>
                <a:gd name="connsiteY55" fmla="*/ 50172 h 1239749"/>
                <a:gd name="connsiteX56" fmla="*/ 602064 w 1280575"/>
                <a:gd name="connsiteY56" fmla="*/ 73159 h 1239749"/>
                <a:gd name="connsiteX57" fmla="*/ 603992 w 1280575"/>
                <a:gd name="connsiteY57" fmla="*/ 84653 h 1239749"/>
                <a:gd name="connsiteX58" fmla="*/ 603992 w 1280575"/>
                <a:gd name="connsiteY58" fmla="*/ 86568 h 1239749"/>
                <a:gd name="connsiteX59" fmla="*/ 607847 w 1280575"/>
                <a:gd name="connsiteY59" fmla="*/ 151698 h 1239749"/>
                <a:gd name="connsiteX60" fmla="*/ 598209 w 1280575"/>
                <a:gd name="connsiteY60" fmla="*/ 167023 h 1239749"/>
                <a:gd name="connsiteX61" fmla="*/ 598209 w 1280575"/>
                <a:gd name="connsiteY61" fmla="*/ 170854 h 1239749"/>
                <a:gd name="connsiteX62" fmla="*/ 598209 w 1280575"/>
                <a:gd name="connsiteY62" fmla="*/ 170854 h 1239749"/>
                <a:gd name="connsiteX63" fmla="*/ 596281 w 1280575"/>
                <a:gd name="connsiteY63" fmla="*/ 186179 h 1239749"/>
                <a:gd name="connsiteX64" fmla="*/ 530743 w 1280575"/>
                <a:gd name="connsiteY64" fmla="*/ 195757 h 1239749"/>
                <a:gd name="connsiteX65" fmla="*/ 293650 w 1280575"/>
                <a:gd name="connsiteY65" fmla="*/ 329847 h 1239749"/>
                <a:gd name="connsiteX66" fmla="*/ 282084 w 1280575"/>
                <a:gd name="connsiteY66" fmla="*/ 322185 h 1239749"/>
                <a:gd name="connsiteX67" fmla="*/ 280157 w 1280575"/>
                <a:gd name="connsiteY67" fmla="*/ 322185 h 1239749"/>
                <a:gd name="connsiteX68" fmla="*/ 272446 w 1280575"/>
                <a:gd name="connsiteY68" fmla="*/ 324101 h 1239749"/>
                <a:gd name="connsiteX69" fmla="*/ 260881 w 1280575"/>
                <a:gd name="connsiteY69" fmla="*/ 320269 h 1239749"/>
                <a:gd name="connsiteX70" fmla="*/ 212691 w 1280575"/>
                <a:gd name="connsiteY70" fmla="*/ 276211 h 1239749"/>
                <a:gd name="connsiteX71" fmla="*/ 212691 w 1280575"/>
                <a:gd name="connsiteY71" fmla="*/ 276211 h 1239749"/>
                <a:gd name="connsiteX72" fmla="*/ 204981 w 1280575"/>
                <a:gd name="connsiteY72" fmla="*/ 268549 h 1239749"/>
                <a:gd name="connsiteX73" fmla="*/ 189560 w 1280575"/>
                <a:gd name="connsiteY73" fmla="*/ 251308 h 1239749"/>
                <a:gd name="connsiteX74" fmla="*/ 183777 w 1280575"/>
                <a:gd name="connsiteY74" fmla="*/ 247477 h 1239749"/>
                <a:gd name="connsiteX75" fmla="*/ 181850 w 1280575"/>
                <a:gd name="connsiteY75" fmla="*/ 245562 h 1239749"/>
                <a:gd name="connsiteX76" fmla="*/ 181850 w 1280575"/>
                <a:gd name="connsiteY76" fmla="*/ 245562 h 1239749"/>
                <a:gd name="connsiteX77" fmla="*/ 154864 w 1280575"/>
                <a:gd name="connsiteY77" fmla="*/ 235984 h 1239749"/>
                <a:gd name="connsiteX78" fmla="*/ 127877 w 1280575"/>
                <a:gd name="connsiteY78" fmla="*/ 249393 h 1239749"/>
                <a:gd name="connsiteX79" fmla="*/ 135588 w 1280575"/>
                <a:gd name="connsiteY79" fmla="*/ 303029 h 1239749"/>
                <a:gd name="connsiteX80" fmla="*/ 135588 w 1280575"/>
                <a:gd name="connsiteY80" fmla="*/ 303029 h 1239749"/>
                <a:gd name="connsiteX81" fmla="*/ 137515 w 1280575"/>
                <a:gd name="connsiteY81" fmla="*/ 304945 h 1239749"/>
                <a:gd name="connsiteX82" fmla="*/ 143298 w 1280575"/>
                <a:gd name="connsiteY82" fmla="*/ 308776 h 1239749"/>
                <a:gd name="connsiteX83" fmla="*/ 164501 w 1280575"/>
                <a:gd name="connsiteY83" fmla="*/ 320269 h 1239749"/>
                <a:gd name="connsiteX84" fmla="*/ 176067 w 1280575"/>
                <a:gd name="connsiteY84" fmla="*/ 326016 h 1239749"/>
                <a:gd name="connsiteX85" fmla="*/ 176067 w 1280575"/>
                <a:gd name="connsiteY85" fmla="*/ 326016 h 1239749"/>
                <a:gd name="connsiteX86" fmla="*/ 230039 w 1280575"/>
                <a:gd name="connsiteY86" fmla="*/ 364328 h 1239749"/>
                <a:gd name="connsiteX87" fmla="*/ 235822 w 1280575"/>
                <a:gd name="connsiteY87" fmla="*/ 381568 h 1239749"/>
                <a:gd name="connsiteX88" fmla="*/ 235822 w 1280575"/>
                <a:gd name="connsiteY88" fmla="*/ 379653 h 1239749"/>
                <a:gd name="connsiteX89" fmla="*/ 235822 w 1280575"/>
                <a:gd name="connsiteY89" fmla="*/ 379653 h 1239749"/>
                <a:gd name="connsiteX90" fmla="*/ 247388 w 1280575"/>
                <a:gd name="connsiteY90" fmla="*/ 391146 h 1239749"/>
                <a:gd name="connsiteX91" fmla="*/ 241605 w 1280575"/>
                <a:gd name="connsiteY91" fmla="*/ 400724 h 1239749"/>
                <a:gd name="connsiteX92" fmla="*/ 174139 w 1280575"/>
                <a:gd name="connsiteY92" fmla="*/ 714880 h 1239749"/>
                <a:gd name="connsiteX93" fmla="*/ 158719 w 1280575"/>
                <a:gd name="connsiteY93" fmla="*/ 718711 h 1239749"/>
                <a:gd name="connsiteX94" fmla="*/ 158719 w 1280575"/>
                <a:gd name="connsiteY94" fmla="*/ 718711 h 1239749"/>
                <a:gd name="connsiteX95" fmla="*/ 156791 w 1280575"/>
                <a:gd name="connsiteY95" fmla="*/ 720626 h 1239749"/>
                <a:gd name="connsiteX96" fmla="*/ 143298 w 1280575"/>
                <a:gd name="connsiteY96" fmla="*/ 734035 h 1239749"/>
                <a:gd name="connsiteX97" fmla="*/ 77760 w 1280575"/>
                <a:gd name="connsiteY97" fmla="*/ 745529 h 1239749"/>
                <a:gd name="connsiteX98" fmla="*/ 77760 w 1280575"/>
                <a:gd name="connsiteY98" fmla="*/ 745529 h 1239749"/>
                <a:gd name="connsiteX99" fmla="*/ 66194 w 1280575"/>
                <a:gd name="connsiteY99" fmla="*/ 747445 h 1239749"/>
                <a:gd name="connsiteX100" fmla="*/ 43063 w 1280575"/>
                <a:gd name="connsiteY100" fmla="*/ 749360 h 1239749"/>
                <a:gd name="connsiteX101" fmla="*/ 35353 w 1280575"/>
                <a:gd name="connsiteY101" fmla="*/ 751276 h 1239749"/>
                <a:gd name="connsiteX102" fmla="*/ 31498 w 1280575"/>
                <a:gd name="connsiteY102" fmla="*/ 753191 h 1239749"/>
                <a:gd name="connsiteX103" fmla="*/ 31498 w 1280575"/>
                <a:gd name="connsiteY103" fmla="*/ 753191 h 1239749"/>
                <a:gd name="connsiteX104" fmla="*/ 656 w 1280575"/>
                <a:gd name="connsiteY104" fmla="*/ 797250 h 1239749"/>
                <a:gd name="connsiteX105" fmla="*/ 656 w 1280575"/>
                <a:gd name="connsiteY105" fmla="*/ 797250 h 1239749"/>
                <a:gd name="connsiteX106" fmla="*/ 39208 w 1280575"/>
                <a:gd name="connsiteY106" fmla="*/ 824068 h 1239749"/>
                <a:gd name="connsiteX107" fmla="*/ 48846 w 1280575"/>
                <a:gd name="connsiteY107" fmla="*/ 822152 h 1239749"/>
                <a:gd name="connsiteX108" fmla="*/ 48846 w 1280575"/>
                <a:gd name="connsiteY108" fmla="*/ 822152 h 1239749"/>
                <a:gd name="connsiteX109" fmla="*/ 50774 w 1280575"/>
                <a:gd name="connsiteY109" fmla="*/ 820237 h 1239749"/>
                <a:gd name="connsiteX110" fmla="*/ 58484 w 1280575"/>
                <a:gd name="connsiteY110" fmla="*/ 820237 h 1239749"/>
                <a:gd name="connsiteX111" fmla="*/ 79688 w 1280575"/>
                <a:gd name="connsiteY111" fmla="*/ 812574 h 1239749"/>
                <a:gd name="connsiteX112" fmla="*/ 91253 w 1280575"/>
                <a:gd name="connsiteY112" fmla="*/ 808743 h 1239749"/>
                <a:gd name="connsiteX113" fmla="*/ 93181 w 1280575"/>
                <a:gd name="connsiteY113" fmla="*/ 808743 h 1239749"/>
                <a:gd name="connsiteX114" fmla="*/ 156791 w 1280575"/>
                <a:gd name="connsiteY114" fmla="*/ 791503 h 1239749"/>
                <a:gd name="connsiteX115" fmla="*/ 158719 w 1280575"/>
                <a:gd name="connsiteY115" fmla="*/ 791503 h 1239749"/>
                <a:gd name="connsiteX116" fmla="*/ 174139 w 1280575"/>
                <a:gd name="connsiteY116" fmla="*/ 797250 h 1239749"/>
                <a:gd name="connsiteX117" fmla="*/ 176067 w 1280575"/>
                <a:gd name="connsiteY117" fmla="*/ 799165 h 1239749"/>
                <a:gd name="connsiteX118" fmla="*/ 176067 w 1280575"/>
                <a:gd name="connsiteY118" fmla="*/ 799165 h 1239749"/>
                <a:gd name="connsiteX119" fmla="*/ 193415 w 1280575"/>
                <a:gd name="connsiteY119" fmla="*/ 797250 h 1239749"/>
                <a:gd name="connsiteX120" fmla="*/ 351478 w 1280575"/>
                <a:gd name="connsiteY120" fmla="*/ 1021373 h 1239749"/>
                <a:gd name="connsiteX121" fmla="*/ 403522 w 1280575"/>
                <a:gd name="connsiteY121" fmla="*/ 1055854 h 1239749"/>
                <a:gd name="connsiteX122" fmla="*/ 393885 w 1280575"/>
                <a:gd name="connsiteY122" fmla="*/ 1069263 h 1239749"/>
                <a:gd name="connsiteX123" fmla="*/ 393885 w 1280575"/>
                <a:gd name="connsiteY123" fmla="*/ 1069263 h 1239749"/>
                <a:gd name="connsiteX124" fmla="*/ 395812 w 1280575"/>
                <a:gd name="connsiteY124" fmla="*/ 1071178 h 1239749"/>
                <a:gd name="connsiteX125" fmla="*/ 397740 w 1280575"/>
                <a:gd name="connsiteY125" fmla="*/ 1090334 h 1239749"/>
                <a:gd name="connsiteX126" fmla="*/ 366898 w 1280575"/>
                <a:gd name="connsiteY126" fmla="*/ 1145886 h 1239749"/>
                <a:gd name="connsiteX127" fmla="*/ 366898 w 1280575"/>
                <a:gd name="connsiteY127" fmla="*/ 1147801 h 1239749"/>
                <a:gd name="connsiteX128" fmla="*/ 359188 w 1280575"/>
                <a:gd name="connsiteY128" fmla="*/ 1157379 h 1239749"/>
                <a:gd name="connsiteX129" fmla="*/ 345695 w 1280575"/>
                <a:gd name="connsiteY129" fmla="*/ 1176535 h 1239749"/>
                <a:gd name="connsiteX130" fmla="*/ 341840 w 1280575"/>
                <a:gd name="connsiteY130" fmla="*/ 1182282 h 1239749"/>
                <a:gd name="connsiteX131" fmla="*/ 339912 w 1280575"/>
                <a:gd name="connsiteY131" fmla="*/ 1184198 h 1239749"/>
                <a:gd name="connsiteX132" fmla="*/ 339912 w 1280575"/>
                <a:gd name="connsiteY132" fmla="*/ 1184198 h 1239749"/>
                <a:gd name="connsiteX133" fmla="*/ 355333 w 1280575"/>
                <a:gd name="connsiteY133" fmla="*/ 1235918 h 1239749"/>
                <a:gd name="connsiteX134" fmla="*/ 368826 w 1280575"/>
                <a:gd name="connsiteY134" fmla="*/ 1239750 h 1239749"/>
                <a:gd name="connsiteX135" fmla="*/ 405450 w 1280575"/>
                <a:gd name="connsiteY135" fmla="*/ 1216762 h 1239749"/>
                <a:gd name="connsiteX136" fmla="*/ 405450 w 1280575"/>
                <a:gd name="connsiteY136" fmla="*/ 1216762 h 1239749"/>
                <a:gd name="connsiteX137" fmla="*/ 407378 w 1280575"/>
                <a:gd name="connsiteY137" fmla="*/ 1214847 h 1239749"/>
                <a:gd name="connsiteX138" fmla="*/ 411233 w 1280575"/>
                <a:gd name="connsiteY138" fmla="*/ 1209100 h 1239749"/>
                <a:gd name="connsiteX139" fmla="*/ 418943 w 1280575"/>
                <a:gd name="connsiteY139" fmla="*/ 1188029 h 1239749"/>
                <a:gd name="connsiteX140" fmla="*/ 422798 w 1280575"/>
                <a:gd name="connsiteY140" fmla="*/ 1176535 h 1239749"/>
                <a:gd name="connsiteX141" fmla="*/ 422798 w 1280575"/>
                <a:gd name="connsiteY141" fmla="*/ 1176535 h 1239749"/>
                <a:gd name="connsiteX142" fmla="*/ 447857 w 1280575"/>
                <a:gd name="connsiteY142" fmla="*/ 1117152 h 1239749"/>
                <a:gd name="connsiteX143" fmla="*/ 463278 w 1280575"/>
                <a:gd name="connsiteY143" fmla="*/ 1105659 h 1239749"/>
                <a:gd name="connsiteX144" fmla="*/ 465205 w 1280575"/>
                <a:gd name="connsiteY144" fmla="*/ 1103743 h 1239749"/>
                <a:gd name="connsiteX145" fmla="*/ 465205 w 1280575"/>
                <a:gd name="connsiteY145" fmla="*/ 1103743 h 1239749"/>
                <a:gd name="connsiteX146" fmla="*/ 472916 w 1280575"/>
                <a:gd name="connsiteY146" fmla="*/ 1088418 h 1239749"/>
                <a:gd name="connsiteX147" fmla="*/ 640616 w 1280575"/>
                <a:gd name="connsiteY147" fmla="*/ 1119068 h 1239749"/>
                <a:gd name="connsiteX148" fmla="*/ 744706 w 1280575"/>
                <a:gd name="connsiteY148" fmla="*/ 1105659 h 1239749"/>
                <a:gd name="connsiteX149" fmla="*/ 806389 w 1280575"/>
                <a:gd name="connsiteY149" fmla="*/ 1088418 h 1239749"/>
                <a:gd name="connsiteX150" fmla="*/ 814099 w 1280575"/>
                <a:gd name="connsiteY150" fmla="*/ 1101827 h 1239749"/>
                <a:gd name="connsiteX151" fmla="*/ 814099 w 1280575"/>
                <a:gd name="connsiteY151" fmla="*/ 1101827 h 1239749"/>
                <a:gd name="connsiteX152" fmla="*/ 816027 w 1280575"/>
                <a:gd name="connsiteY152" fmla="*/ 1103743 h 1239749"/>
                <a:gd name="connsiteX153" fmla="*/ 831447 w 1280575"/>
                <a:gd name="connsiteY153" fmla="*/ 1115237 h 1239749"/>
                <a:gd name="connsiteX154" fmla="*/ 856506 w 1280575"/>
                <a:gd name="connsiteY154" fmla="*/ 1174620 h 1239749"/>
                <a:gd name="connsiteX155" fmla="*/ 856506 w 1280575"/>
                <a:gd name="connsiteY155" fmla="*/ 1176535 h 1239749"/>
                <a:gd name="connsiteX156" fmla="*/ 860361 w 1280575"/>
                <a:gd name="connsiteY156" fmla="*/ 1188029 h 1239749"/>
                <a:gd name="connsiteX157" fmla="*/ 868071 w 1280575"/>
                <a:gd name="connsiteY157" fmla="*/ 1209100 h 1239749"/>
                <a:gd name="connsiteX158" fmla="*/ 871927 w 1280575"/>
                <a:gd name="connsiteY158" fmla="*/ 1214847 h 1239749"/>
                <a:gd name="connsiteX159" fmla="*/ 873854 w 1280575"/>
                <a:gd name="connsiteY159" fmla="*/ 1216762 h 1239749"/>
                <a:gd name="connsiteX160" fmla="*/ 873854 w 1280575"/>
                <a:gd name="connsiteY160" fmla="*/ 1216762 h 1239749"/>
                <a:gd name="connsiteX161" fmla="*/ 910478 w 1280575"/>
                <a:gd name="connsiteY161" fmla="*/ 1239750 h 1239749"/>
                <a:gd name="connsiteX162" fmla="*/ 925899 w 1280575"/>
                <a:gd name="connsiteY162" fmla="*/ 1235918 h 1239749"/>
                <a:gd name="connsiteX163" fmla="*/ 943247 w 1280575"/>
                <a:gd name="connsiteY163" fmla="*/ 1214847 h 1239749"/>
                <a:gd name="connsiteX164" fmla="*/ 941320 w 1280575"/>
                <a:gd name="connsiteY164" fmla="*/ 1186113 h 1239749"/>
                <a:gd name="connsiteX165" fmla="*/ 941320 w 1280575"/>
                <a:gd name="connsiteY165" fmla="*/ 1186113 h 1239749"/>
                <a:gd name="connsiteX166" fmla="*/ 939392 w 1280575"/>
                <a:gd name="connsiteY166" fmla="*/ 1184198 h 1239749"/>
                <a:gd name="connsiteX167" fmla="*/ 935537 w 1280575"/>
                <a:gd name="connsiteY167" fmla="*/ 1178451 h 1239749"/>
                <a:gd name="connsiteX168" fmla="*/ 922044 w 1280575"/>
                <a:gd name="connsiteY168" fmla="*/ 1159295 h 1239749"/>
                <a:gd name="connsiteX169" fmla="*/ 914334 w 1280575"/>
                <a:gd name="connsiteY169" fmla="*/ 1149717 h 1239749"/>
                <a:gd name="connsiteX170" fmla="*/ 914334 w 1280575"/>
                <a:gd name="connsiteY170" fmla="*/ 1145886 h 1239749"/>
                <a:gd name="connsiteX171" fmla="*/ 883492 w 1280575"/>
                <a:gd name="connsiteY171" fmla="*/ 1090334 h 1239749"/>
                <a:gd name="connsiteX172" fmla="*/ 885420 w 1280575"/>
                <a:gd name="connsiteY172" fmla="*/ 1071178 h 1239749"/>
                <a:gd name="connsiteX173" fmla="*/ 887347 w 1280575"/>
                <a:gd name="connsiteY173" fmla="*/ 1069263 h 1239749"/>
                <a:gd name="connsiteX174" fmla="*/ 887347 w 1280575"/>
                <a:gd name="connsiteY174" fmla="*/ 1069263 h 1239749"/>
                <a:gd name="connsiteX175" fmla="*/ 881565 w 1280575"/>
                <a:gd name="connsiteY175" fmla="*/ 1053938 h 1239749"/>
                <a:gd name="connsiteX176" fmla="*/ 1089744 w 1280575"/>
                <a:gd name="connsiteY176" fmla="*/ 793419 h 1239749"/>
                <a:gd name="connsiteX177" fmla="*/ 1105165 w 1280575"/>
                <a:gd name="connsiteY177" fmla="*/ 795334 h 1239749"/>
                <a:gd name="connsiteX178" fmla="*/ 1105165 w 1280575"/>
                <a:gd name="connsiteY178" fmla="*/ 795334 h 1239749"/>
                <a:gd name="connsiteX179" fmla="*/ 1107093 w 1280575"/>
                <a:gd name="connsiteY179" fmla="*/ 793419 h 1239749"/>
                <a:gd name="connsiteX180" fmla="*/ 1122513 w 1280575"/>
                <a:gd name="connsiteY180" fmla="*/ 787672 h 1239749"/>
                <a:gd name="connsiteX181" fmla="*/ 1124441 w 1280575"/>
                <a:gd name="connsiteY181" fmla="*/ 787672 h 1239749"/>
                <a:gd name="connsiteX182" fmla="*/ 1186124 w 1280575"/>
                <a:gd name="connsiteY182" fmla="*/ 804912 h 1239749"/>
                <a:gd name="connsiteX183" fmla="*/ 1188051 w 1280575"/>
                <a:gd name="connsiteY183" fmla="*/ 804912 h 1239749"/>
                <a:gd name="connsiteX184" fmla="*/ 1199617 w 1280575"/>
                <a:gd name="connsiteY184" fmla="*/ 808743 h 1239749"/>
                <a:gd name="connsiteX185" fmla="*/ 1220820 w 1280575"/>
                <a:gd name="connsiteY185" fmla="*/ 818321 h 1239749"/>
                <a:gd name="connsiteX186" fmla="*/ 1228531 w 1280575"/>
                <a:gd name="connsiteY186" fmla="*/ 820237 h 1239749"/>
                <a:gd name="connsiteX187" fmla="*/ 1232386 w 1280575"/>
                <a:gd name="connsiteY187" fmla="*/ 822152 h 1239749"/>
                <a:gd name="connsiteX188" fmla="*/ 1232386 w 1280575"/>
                <a:gd name="connsiteY188" fmla="*/ 822152 h 1239749"/>
                <a:gd name="connsiteX189" fmla="*/ 1242024 w 1280575"/>
                <a:gd name="connsiteY189" fmla="*/ 824068 h 1239749"/>
                <a:gd name="connsiteX190" fmla="*/ 1280576 w 1280575"/>
                <a:gd name="connsiteY190" fmla="*/ 797250 h 1239749"/>
                <a:gd name="connsiteX191" fmla="*/ 1245879 w 1280575"/>
                <a:gd name="connsiteY191" fmla="*/ 757022 h 1239749"/>
                <a:gd name="connsiteX192" fmla="*/ 688806 w 1280575"/>
                <a:gd name="connsiteY192" fmla="*/ 697639 h 1239749"/>
                <a:gd name="connsiteX193" fmla="*/ 636761 w 1280575"/>
                <a:gd name="connsiteY193" fmla="*/ 722542 h 1239749"/>
                <a:gd name="connsiteX194" fmla="*/ 584716 w 1280575"/>
                <a:gd name="connsiteY194" fmla="*/ 697639 h 1239749"/>
                <a:gd name="connsiteX195" fmla="*/ 571223 w 1280575"/>
                <a:gd name="connsiteY195" fmla="*/ 642087 h 1239749"/>
                <a:gd name="connsiteX196" fmla="*/ 607847 w 1280575"/>
                <a:gd name="connsiteY196" fmla="*/ 596113 h 1239749"/>
                <a:gd name="connsiteX197" fmla="*/ 665675 w 1280575"/>
                <a:gd name="connsiteY197" fmla="*/ 596113 h 1239749"/>
                <a:gd name="connsiteX198" fmla="*/ 702299 w 1280575"/>
                <a:gd name="connsiteY198" fmla="*/ 642087 h 1239749"/>
                <a:gd name="connsiteX199" fmla="*/ 688806 w 1280575"/>
                <a:gd name="connsiteY199" fmla="*/ 697639 h 1239749"/>
                <a:gd name="connsiteX200" fmla="*/ 1003003 w 1280575"/>
                <a:gd name="connsiteY200" fmla="*/ 573126 h 1239749"/>
                <a:gd name="connsiteX201" fmla="*/ 1010713 w 1280575"/>
                <a:gd name="connsiteY201" fmla="*/ 693808 h 1239749"/>
                <a:gd name="connsiteX202" fmla="*/ 827592 w 1280575"/>
                <a:gd name="connsiteY202" fmla="*/ 642087 h 1239749"/>
                <a:gd name="connsiteX203" fmla="*/ 827592 w 1280575"/>
                <a:gd name="connsiteY203" fmla="*/ 642087 h 1239749"/>
                <a:gd name="connsiteX204" fmla="*/ 804461 w 1280575"/>
                <a:gd name="connsiteY204" fmla="*/ 603776 h 1239749"/>
                <a:gd name="connsiteX205" fmla="*/ 812171 w 1280575"/>
                <a:gd name="connsiteY205" fmla="*/ 590367 h 1239749"/>
                <a:gd name="connsiteX206" fmla="*/ 956741 w 1280575"/>
                <a:gd name="connsiteY206" fmla="*/ 460107 h 1239749"/>
                <a:gd name="connsiteX207" fmla="*/ 1003003 w 1280575"/>
                <a:gd name="connsiteY207" fmla="*/ 573126 h 1239749"/>
                <a:gd name="connsiteX208" fmla="*/ 898913 w 1280575"/>
                <a:gd name="connsiteY208" fmla="*/ 389230 h 1239749"/>
                <a:gd name="connsiteX209" fmla="*/ 740851 w 1280575"/>
                <a:gd name="connsiteY209" fmla="*/ 500334 h 1239749"/>
                <a:gd name="connsiteX210" fmla="*/ 698444 w 1280575"/>
                <a:gd name="connsiteY210" fmla="*/ 492672 h 1239749"/>
                <a:gd name="connsiteX211" fmla="*/ 692661 w 1280575"/>
                <a:gd name="connsiteY211" fmla="*/ 479263 h 1239749"/>
                <a:gd name="connsiteX212" fmla="*/ 681095 w 1280575"/>
                <a:gd name="connsiteY212" fmla="*/ 285789 h 1239749"/>
                <a:gd name="connsiteX213" fmla="*/ 898913 w 1280575"/>
                <a:gd name="connsiteY213" fmla="*/ 389230 h 1239749"/>
                <a:gd name="connsiteX214" fmla="*/ 898913 w 1280575"/>
                <a:gd name="connsiteY214" fmla="*/ 389230 h 1239749"/>
                <a:gd name="connsiteX215" fmla="*/ 550019 w 1280575"/>
                <a:gd name="connsiteY215" fmla="*/ 291536 h 1239749"/>
                <a:gd name="connsiteX216" fmla="*/ 588571 w 1280575"/>
                <a:gd name="connsiteY216" fmla="*/ 283873 h 1239749"/>
                <a:gd name="connsiteX217" fmla="*/ 578933 w 1280575"/>
                <a:gd name="connsiteY217" fmla="*/ 475432 h 1239749"/>
                <a:gd name="connsiteX218" fmla="*/ 578933 w 1280575"/>
                <a:gd name="connsiteY218" fmla="*/ 475432 h 1239749"/>
                <a:gd name="connsiteX219" fmla="*/ 546164 w 1280575"/>
                <a:gd name="connsiteY219" fmla="*/ 506081 h 1239749"/>
                <a:gd name="connsiteX220" fmla="*/ 530743 w 1280575"/>
                <a:gd name="connsiteY220" fmla="*/ 502250 h 1239749"/>
                <a:gd name="connsiteX221" fmla="*/ 370753 w 1280575"/>
                <a:gd name="connsiteY221" fmla="*/ 389230 h 1239749"/>
                <a:gd name="connsiteX222" fmla="*/ 550019 w 1280575"/>
                <a:gd name="connsiteY222" fmla="*/ 291536 h 1239749"/>
                <a:gd name="connsiteX223" fmla="*/ 314853 w 1280575"/>
                <a:gd name="connsiteY223" fmla="*/ 460107 h 1239749"/>
                <a:gd name="connsiteX224" fmla="*/ 457495 w 1280575"/>
                <a:gd name="connsiteY224" fmla="*/ 586536 h 1239749"/>
                <a:gd name="connsiteX225" fmla="*/ 457495 w 1280575"/>
                <a:gd name="connsiteY225" fmla="*/ 586536 h 1239749"/>
                <a:gd name="connsiteX226" fmla="*/ 461350 w 1280575"/>
                <a:gd name="connsiteY226" fmla="*/ 630594 h 1239749"/>
                <a:gd name="connsiteX227" fmla="*/ 445929 w 1280575"/>
                <a:gd name="connsiteY227" fmla="*/ 640172 h 1239749"/>
                <a:gd name="connsiteX228" fmla="*/ 258953 w 1280575"/>
                <a:gd name="connsiteY228" fmla="*/ 693808 h 1239749"/>
                <a:gd name="connsiteX229" fmla="*/ 314853 w 1280575"/>
                <a:gd name="connsiteY229" fmla="*/ 460107 h 1239749"/>
                <a:gd name="connsiteX230" fmla="*/ 282084 w 1280575"/>
                <a:gd name="connsiteY230" fmla="*/ 783841 h 1239749"/>
                <a:gd name="connsiteX231" fmla="*/ 472916 w 1280575"/>
                <a:gd name="connsiteY231" fmla="*/ 751276 h 1239749"/>
                <a:gd name="connsiteX232" fmla="*/ 505685 w 1280575"/>
                <a:gd name="connsiteY232" fmla="*/ 776178 h 1239749"/>
                <a:gd name="connsiteX233" fmla="*/ 503757 w 1280575"/>
                <a:gd name="connsiteY233" fmla="*/ 795334 h 1239749"/>
                <a:gd name="connsiteX234" fmla="*/ 503757 w 1280575"/>
                <a:gd name="connsiteY234" fmla="*/ 795334 h 1239749"/>
                <a:gd name="connsiteX235" fmla="*/ 430509 w 1280575"/>
                <a:gd name="connsiteY235" fmla="*/ 971568 h 1239749"/>
                <a:gd name="connsiteX236" fmla="*/ 282084 w 1280575"/>
                <a:gd name="connsiteY236" fmla="*/ 783841 h 1239749"/>
                <a:gd name="connsiteX237" fmla="*/ 719647 w 1280575"/>
                <a:gd name="connsiteY237" fmla="*/ 1021373 h 1239749"/>
                <a:gd name="connsiteX238" fmla="*/ 636761 w 1280575"/>
                <a:gd name="connsiteY238" fmla="*/ 1030951 h 1239749"/>
                <a:gd name="connsiteX239" fmla="*/ 515323 w 1280575"/>
                <a:gd name="connsiteY239" fmla="*/ 1011795 h 1239749"/>
                <a:gd name="connsiteX240" fmla="*/ 609775 w 1280575"/>
                <a:gd name="connsiteY240" fmla="*/ 841308 h 1239749"/>
                <a:gd name="connsiteX241" fmla="*/ 648326 w 1280575"/>
                <a:gd name="connsiteY241" fmla="*/ 833646 h 1239749"/>
                <a:gd name="connsiteX242" fmla="*/ 663747 w 1280575"/>
                <a:gd name="connsiteY242" fmla="*/ 847055 h 1239749"/>
                <a:gd name="connsiteX243" fmla="*/ 663747 w 1280575"/>
                <a:gd name="connsiteY243" fmla="*/ 847055 h 1239749"/>
                <a:gd name="connsiteX244" fmla="*/ 756271 w 1280575"/>
                <a:gd name="connsiteY244" fmla="*/ 1013711 h 1239749"/>
                <a:gd name="connsiteX245" fmla="*/ 719647 w 1280575"/>
                <a:gd name="connsiteY245" fmla="*/ 1021373 h 1239749"/>
                <a:gd name="connsiteX246" fmla="*/ 954813 w 1280575"/>
                <a:gd name="connsiteY246" fmla="*/ 854717 h 1239749"/>
                <a:gd name="connsiteX247" fmla="*/ 839158 w 1280575"/>
                <a:gd name="connsiteY247" fmla="*/ 969652 h 1239749"/>
                <a:gd name="connsiteX248" fmla="*/ 763982 w 1280575"/>
                <a:gd name="connsiteY248" fmla="*/ 789587 h 1239749"/>
                <a:gd name="connsiteX249" fmla="*/ 781330 w 1280575"/>
                <a:gd name="connsiteY249" fmla="*/ 753191 h 1239749"/>
                <a:gd name="connsiteX250" fmla="*/ 798678 w 1280575"/>
                <a:gd name="connsiteY250" fmla="*/ 749360 h 1239749"/>
                <a:gd name="connsiteX251" fmla="*/ 991437 w 1280575"/>
                <a:gd name="connsiteY251" fmla="*/ 781925 h 1239749"/>
                <a:gd name="connsiteX252" fmla="*/ 954813 w 1280575"/>
                <a:gd name="connsiteY252" fmla="*/ 854717 h 123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1280575" h="1239749">
                  <a:moveTo>
                    <a:pt x="1245879" y="757022"/>
                  </a:moveTo>
                  <a:lnTo>
                    <a:pt x="1245879" y="757022"/>
                  </a:lnTo>
                  <a:cubicBezTo>
                    <a:pt x="1243951" y="757022"/>
                    <a:pt x="1242024" y="757022"/>
                    <a:pt x="1242024" y="755107"/>
                  </a:cubicBezTo>
                  <a:cubicBezTo>
                    <a:pt x="1242024" y="753191"/>
                    <a:pt x="1238169" y="753191"/>
                    <a:pt x="1234313" y="753191"/>
                  </a:cubicBezTo>
                  <a:cubicBezTo>
                    <a:pt x="1226603" y="751276"/>
                    <a:pt x="1218893" y="751276"/>
                    <a:pt x="1211182" y="751276"/>
                  </a:cubicBezTo>
                  <a:cubicBezTo>
                    <a:pt x="1207327" y="751276"/>
                    <a:pt x="1203472" y="751276"/>
                    <a:pt x="1199617" y="749360"/>
                  </a:cubicBezTo>
                  <a:lnTo>
                    <a:pt x="1197689" y="749360"/>
                  </a:lnTo>
                  <a:cubicBezTo>
                    <a:pt x="1176486" y="747445"/>
                    <a:pt x="1153355" y="743613"/>
                    <a:pt x="1132151" y="737867"/>
                  </a:cubicBezTo>
                  <a:cubicBezTo>
                    <a:pt x="1126368" y="735951"/>
                    <a:pt x="1120586" y="730204"/>
                    <a:pt x="1118658" y="724458"/>
                  </a:cubicBezTo>
                  <a:cubicBezTo>
                    <a:pt x="1120586" y="724458"/>
                    <a:pt x="1118658" y="724458"/>
                    <a:pt x="1118658" y="724458"/>
                  </a:cubicBezTo>
                  <a:lnTo>
                    <a:pt x="1118658" y="724458"/>
                  </a:lnTo>
                  <a:lnTo>
                    <a:pt x="1103237" y="720626"/>
                  </a:lnTo>
                  <a:cubicBezTo>
                    <a:pt x="1110948" y="665075"/>
                    <a:pt x="1107093" y="607607"/>
                    <a:pt x="1095527" y="552055"/>
                  </a:cubicBezTo>
                  <a:cubicBezTo>
                    <a:pt x="1082034" y="496503"/>
                    <a:pt x="1058903" y="442867"/>
                    <a:pt x="1028061" y="394977"/>
                  </a:cubicBezTo>
                  <a:lnTo>
                    <a:pt x="1039627" y="383484"/>
                  </a:lnTo>
                  <a:lnTo>
                    <a:pt x="1039627" y="383484"/>
                  </a:lnTo>
                  <a:lnTo>
                    <a:pt x="1039627" y="381568"/>
                  </a:lnTo>
                  <a:cubicBezTo>
                    <a:pt x="1039627" y="375821"/>
                    <a:pt x="1041554" y="368159"/>
                    <a:pt x="1045410" y="364328"/>
                  </a:cubicBezTo>
                  <a:cubicBezTo>
                    <a:pt x="1062758" y="349003"/>
                    <a:pt x="1080106" y="337510"/>
                    <a:pt x="1099382" y="326016"/>
                  </a:cubicBezTo>
                  <a:lnTo>
                    <a:pt x="1099382" y="326016"/>
                  </a:lnTo>
                  <a:cubicBezTo>
                    <a:pt x="1103237" y="324101"/>
                    <a:pt x="1107093" y="322185"/>
                    <a:pt x="1110948" y="320269"/>
                  </a:cubicBezTo>
                  <a:cubicBezTo>
                    <a:pt x="1118658" y="316438"/>
                    <a:pt x="1124441" y="312607"/>
                    <a:pt x="1132151" y="308776"/>
                  </a:cubicBezTo>
                  <a:cubicBezTo>
                    <a:pt x="1134079" y="306860"/>
                    <a:pt x="1136006" y="306860"/>
                    <a:pt x="1137934" y="304945"/>
                  </a:cubicBezTo>
                  <a:cubicBezTo>
                    <a:pt x="1139861" y="303029"/>
                    <a:pt x="1137934" y="303029"/>
                    <a:pt x="1137934" y="301114"/>
                  </a:cubicBezTo>
                  <a:lnTo>
                    <a:pt x="1137934" y="301114"/>
                  </a:lnTo>
                  <a:cubicBezTo>
                    <a:pt x="1155282" y="287705"/>
                    <a:pt x="1159137" y="264718"/>
                    <a:pt x="1145644" y="247477"/>
                  </a:cubicBezTo>
                  <a:cubicBezTo>
                    <a:pt x="1139861" y="239815"/>
                    <a:pt x="1128296" y="234068"/>
                    <a:pt x="1118658" y="234068"/>
                  </a:cubicBezTo>
                  <a:cubicBezTo>
                    <a:pt x="1109020" y="234068"/>
                    <a:pt x="1099382" y="237899"/>
                    <a:pt x="1091672" y="243646"/>
                  </a:cubicBezTo>
                  <a:lnTo>
                    <a:pt x="1091672" y="243646"/>
                  </a:lnTo>
                  <a:lnTo>
                    <a:pt x="1089744" y="245562"/>
                  </a:lnTo>
                  <a:cubicBezTo>
                    <a:pt x="1087817" y="247477"/>
                    <a:pt x="1085889" y="249393"/>
                    <a:pt x="1083961" y="249393"/>
                  </a:cubicBezTo>
                  <a:cubicBezTo>
                    <a:pt x="1078179" y="255140"/>
                    <a:pt x="1072396" y="260886"/>
                    <a:pt x="1068541" y="266633"/>
                  </a:cubicBezTo>
                  <a:cubicBezTo>
                    <a:pt x="1066613" y="270464"/>
                    <a:pt x="1062758" y="272380"/>
                    <a:pt x="1060830" y="274295"/>
                  </a:cubicBezTo>
                  <a:lnTo>
                    <a:pt x="1060830" y="274295"/>
                  </a:lnTo>
                  <a:cubicBezTo>
                    <a:pt x="1047337" y="289620"/>
                    <a:pt x="1029989" y="304945"/>
                    <a:pt x="1012641" y="316438"/>
                  </a:cubicBezTo>
                  <a:cubicBezTo>
                    <a:pt x="1008785" y="318354"/>
                    <a:pt x="1004930" y="320269"/>
                    <a:pt x="1001075" y="320269"/>
                  </a:cubicBezTo>
                  <a:cubicBezTo>
                    <a:pt x="999148" y="320269"/>
                    <a:pt x="995292" y="320269"/>
                    <a:pt x="993365" y="318354"/>
                  </a:cubicBezTo>
                  <a:lnTo>
                    <a:pt x="991437" y="318354"/>
                  </a:lnTo>
                  <a:lnTo>
                    <a:pt x="976016" y="327932"/>
                  </a:lnTo>
                  <a:cubicBezTo>
                    <a:pt x="960596" y="312607"/>
                    <a:pt x="943247" y="297282"/>
                    <a:pt x="927827" y="281958"/>
                  </a:cubicBezTo>
                  <a:cubicBezTo>
                    <a:pt x="856506" y="226406"/>
                    <a:pt x="767837" y="191925"/>
                    <a:pt x="677240" y="182347"/>
                  </a:cubicBezTo>
                  <a:lnTo>
                    <a:pt x="675313" y="167023"/>
                  </a:lnTo>
                  <a:lnTo>
                    <a:pt x="675313" y="167023"/>
                  </a:lnTo>
                  <a:lnTo>
                    <a:pt x="675313" y="168938"/>
                  </a:lnTo>
                  <a:cubicBezTo>
                    <a:pt x="669530" y="165107"/>
                    <a:pt x="667602" y="159360"/>
                    <a:pt x="665675" y="153614"/>
                  </a:cubicBezTo>
                  <a:cubicBezTo>
                    <a:pt x="665675" y="132542"/>
                    <a:pt x="665675" y="111471"/>
                    <a:pt x="669530" y="88484"/>
                  </a:cubicBezTo>
                  <a:lnTo>
                    <a:pt x="669530" y="86568"/>
                  </a:lnTo>
                  <a:cubicBezTo>
                    <a:pt x="669530" y="82737"/>
                    <a:pt x="671457" y="78906"/>
                    <a:pt x="671457" y="75075"/>
                  </a:cubicBezTo>
                  <a:cubicBezTo>
                    <a:pt x="673385" y="67412"/>
                    <a:pt x="673385" y="59750"/>
                    <a:pt x="675313" y="52088"/>
                  </a:cubicBezTo>
                  <a:lnTo>
                    <a:pt x="675313" y="40594"/>
                  </a:lnTo>
                  <a:lnTo>
                    <a:pt x="675313" y="40594"/>
                  </a:lnTo>
                  <a:cubicBezTo>
                    <a:pt x="677240" y="21438"/>
                    <a:pt x="661819" y="2283"/>
                    <a:pt x="642544" y="367"/>
                  </a:cubicBezTo>
                  <a:cubicBezTo>
                    <a:pt x="630978" y="-1549"/>
                    <a:pt x="619412" y="4198"/>
                    <a:pt x="609775" y="13776"/>
                  </a:cubicBezTo>
                  <a:cubicBezTo>
                    <a:pt x="602064" y="21438"/>
                    <a:pt x="598209" y="31016"/>
                    <a:pt x="598209" y="40594"/>
                  </a:cubicBezTo>
                  <a:lnTo>
                    <a:pt x="598209" y="40594"/>
                  </a:lnTo>
                  <a:lnTo>
                    <a:pt x="598209" y="50172"/>
                  </a:lnTo>
                  <a:cubicBezTo>
                    <a:pt x="598209" y="57835"/>
                    <a:pt x="600137" y="65497"/>
                    <a:pt x="602064" y="73159"/>
                  </a:cubicBezTo>
                  <a:cubicBezTo>
                    <a:pt x="603992" y="76990"/>
                    <a:pt x="603992" y="80822"/>
                    <a:pt x="603992" y="84653"/>
                  </a:cubicBezTo>
                  <a:lnTo>
                    <a:pt x="603992" y="86568"/>
                  </a:lnTo>
                  <a:cubicBezTo>
                    <a:pt x="607847" y="107640"/>
                    <a:pt x="607847" y="128711"/>
                    <a:pt x="607847" y="151698"/>
                  </a:cubicBezTo>
                  <a:cubicBezTo>
                    <a:pt x="605919" y="157445"/>
                    <a:pt x="603992" y="163192"/>
                    <a:pt x="598209" y="167023"/>
                  </a:cubicBezTo>
                  <a:lnTo>
                    <a:pt x="598209" y="170854"/>
                  </a:lnTo>
                  <a:lnTo>
                    <a:pt x="598209" y="170854"/>
                  </a:lnTo>
                  <a:lnTo>
                    <a:pt x="596281" y="186179"/>
                  </a:lnTo>
                  <a:cubicBezTo>
                    <a:pt x="575078" y="188094"/>
                    <a:pt x="553874" y="191925"/>
                    <a:pt x="530743" y="195757"/>
                  </a:cubicBezTo>
                  <a:cubicBezTo>
                    <a:pt x="440147" y="214912"/>
                    <a:pt x="357260" y="262802"/>
                    <a:pt x="293650" y="329847"/>
                  </a:cubicBezTo>
                  <a:lnTo>
                    <a:pt x="282084" y="322185"/>
                  </a:lnTo>
                  <a:lnTo>
                    <a:pt x="280157" y="322185"/>
                  </a:lnTo>
                  <a:cubicBezTo>
                    <a:pt x="278229" y="322185"/>
                    <a:pt x="276302" y="324101"/>
                    <a:pt x="272446" y="324101"/>
                  </a:cubicBezTo>
                  <a:cubicBezTo>
                    <a:pt x="268591" y="324101"/>
                    <a:pt x="264736" y="322185"/>
                    <a:pt x="260881" y="320269"/>
                  </a:cubicBezTo>
                  <a:cubicBezTo>
                    <a:pt x="243533" y="306860"/>
                    <a:pt x="226184" y="291536"/>
                    <a:pt x="212691" y="276211"/>
                  </a:cubicBezTo>
                  <a:lnTo>
                    <a:pt x="212691" y="276211"/>
                  </a:lnTo>
                  <a:cubicBezTo>
                    <a:pt x="210764" y="272380"/>
                    <a:pt x="206908" y="270464"/>
                    <a:pt x="204981" y="268549"/>
                  </a:cubicBezTo>
                  <a:cubicBezTo>
                    <a:pt x="199198" y="262802"/>
                    <a:pt x="195343" y="257055"/>
                    <a:pt x="189560" y="251308"/>
                  </a:cubicBezTo>
                  <a:cubicBezTo>
                    <a:pt x="187633" y="249393"/>
                    <a:pt x="185705" y="249393"/>
                    <a:pt x="183777" y="247477"/>
                  </a:cubicBezTo>
                  <a:cubicBezTo>
                    <a:pt x="181850" y="245562"/>
                    <a:pt x="181850" y="245562"/>
                    <a:pt x="181850" y="245562"/>
                  </a:cubicBezTo>
                  <a:lnTo>
                    <a:pt x="181850" y="245562"/>
                  </a:lnTo>
                  <a:cubicBezTo>
                    <a:pt x="174139" y="239815"/>
                    <a:pt x="164501" y="235984"/>
                    <a:pt x="154864" y="235984"/>
                  </a:cubicBezTo>
                  <a:cubicBezTo>
                    <a:pt x="143298" y="235984"/>
                    <a:pt x="133660" y="239815"/>
                    <a:pt x="127877" y="249393"/>
                  </a:cubicBezTo>
                  <a:cubicBezTo>
                    <a:pt x="116312" y="266633"/>
                    <a:pt x="120167" y="289620"/>
                    <a:pt x="135588" y="303029"/>
                  </a:cubicBezTo>
                  <a:lnTo>
                    <a:pt x="135588" y="303029"/>
                  </a:lnTo>
                  <a:cubicBezTo>
                    <a:pt x="137515" y="303029"/>
                    <a:pt x="137515" y="304945"/>
                    <a:pt x="137515" y="304945"/>
                  </a:cubicBezTo>
                  <a:cubicBezTo>
                    <a:pt x="137515" y="304945"/>
                    <a:pt x="141370" y="308776"/>
                    <a:pt x="143298" y="308776"/>
                  </a:cubicBezTo>
                  <a:cubicBezTo>
                    <a:pt x="149081" y="312607"/>
                    <a:pt x="156791" y="316438"/>
                    <a:pt x="164501" y="320269"/>
                  </a:cubicBezTo>
                  <a:cubicBezTo>
                    <a:pt x="168357" y="322185"/>
                    <a:pt x="172212" y="324101"/>
                    <a:pt x="176067" y="326016"/>
                  </a:cubicBezTo>
                  <a:lnTo>
                    <a:pt x="176067" y="326016"/>
                  </a:lnTo>
                  <a:cubicBezTo>
                    <a:pt x="195343" y="337510"/>
                    <a:pt x="214619" y="349003"/>
                    <a:pt x="230039" y="364328"/>
                  </a:cubicBezTo>
                  <a:cubicBezTo>
                    <a:pt x="233895" y="368159"/>
                    <a:pt x="237750" y="375821"/>
                    <a:pt x="235822" y="381568"/>
                  </a:cubicBezTo>
                  <a:lnTo>
                    <a:pt x="235822" y="379653"/>
                  </a:lnTo>
                  <a:lnTo>
                    <a:pt x="235822" y="379653"/>
                  </a:lnTo>
                  <a:lnTo>
                    <a:pt x="247388" y="391146"/>
                  </a:lnTo>
                  <a:cubicBezTo>
                    <a:pt x="245460" y="394977"/>
                    <a:pt x="243533" y="396893"/>
                    <a:pt x="241605" y="400724"/>
                  </a:cubicBezTo>
                  <a:cubicBezTo>
                    <a:pt x="181850" y="494588"/>
                    <a:pt x="156791" y="605691"/>
                    <a:pt x="174139" y="714880"/>
                  </a:cubicBezTo>
                  <a:lnTo>
                    <a:pt x="158719" y="718711"/>
                  </a:lnTo>
                  <a:lnTo>
                    <a:pt x="158719" y="718711"/>
                  </a:lnTo>
                  <a:cubicBezTo>
                    <a:pt x="158719" y="720626"/>
                    <a:pt x="156791" y="720626"/>
                    <a:pt x="156791" y="720626"/>
                  </a:cubicBezTo>
                  <a:cubicBezTo>
                    <a:pt x="154864" y="726373"/>
                    <a:pt x="149081" y="730204"/>
                    <a:pt x="143298" y="734035"/>
                  </a:cubicBezTo>
                  <a:cubicBezTo>
                    <a:pt x="122094" y="739782"/>
                    <a:pt x="100891" y="743613"/>
                    <a:pt x="77760" y="745529"/>
                  </a:cubicBezTo>
                  <a:lnTo>
                    <a:pt x="77760" y="745529"/>
                  </a:lnTo>
                  <a:cubicBezTo>
                    <a:pt x="73905" y="745529"/>
                    <a:pt x="70050" y="745529"/>
                    <a:pt x="66194" y="747445"/>
                  </a:cubicBezTo>
                  <a:cubicBezTo>
                    <a:pt x="58484" y="747445"/>
                    <a:pt x="50774" y="749360"/>
                    <a:pt x="43063" y="749360"/>
                  </a:cubicBezTo>
                  <a:cubicBezTo>
                    <a:pt x="41136" y="749360"/>
                    <a:pt x="39208" y="751276"/>
                    <a:pt x="35353" y="751276"/>
                  </a:cubicBezTo>
                  <a:cubicBezTo>
                    <a:pt x="33425" y="751276"/>
                    <a:pt x="33425" y="751276"/>
                    <a:pt x="31498" y="753191"/>
                  </a:cubicBezTo>
                  <a:lnTo>
                    <a:pt x="31498" y="753191"/>
                  </a:lnTo>
                  <a:cubicBezTo>
                    <a:pt x="10294" y="757022"/>
                    <a:pt x="-3199" y="776178"/>
                    <a:pt x="656" y="797250"/>
                  </a:cubicBezTo>
                  <a:cubicBezTo>
                    <a:pt x="656" y="797250"/>
                    <a:pt x="656" y="797250"/>
                    <a:pt x="656" y="797250"/>
                  </a:cubicBezTo>
                  <a:cubicBezTo>
                    <a:pt x="4512" y="814490"/>
                    <a:pt x="21860" y="825983"/>
                    <a:pt x="39208" y="824068"/>
                  </a:cubicBezTo>
                  <a:cubicBezTo>
                    <a:pt x="43063" y="824068"/>
                    <a:pt x="44991" y="824068"/>
                    <a:pt x="48846" y="822152"/>
                  </a:cubicBezTo>
                  <a:lnTo>
                    <a:pt x="48846" y="822152"/>
                  </a:lnTo>
                  <a:cubicBezTo>
                    <a:pt x="50774" y="822152"/>
                    <a:pt x="50774" y="822152"/>
                    <a:pt x="50774" y="820237"/>
                  </a:cubicBezTo>
                  <a:cubicBezTo>
                    <a:pt x="50774" y="818321"/>
                    <a:pt x="56556" y="820237"/>
                    <a:pt x="58484" y="820237"/>
                  </a:cubicBezTo>
                  <a:cubicBezTo>
                    <a:pt x="66194" y="818321"/>
                    <a:pt x="73905" y="814490"/>
                    <a:pt x="79688" y="812574"/>
                  </a:cubicBezTo>
                  <a:cubicBezTo>
                    <a:pt x="83543" y="810659"/>
                    <a:pt x="87398" y="808743"/>
                    <a:pt x="91253" y="808743"/>
                  </a:cubicBezTo>
                  <a:lnTo>
                    <a:pt x="93181" y="808743"/>
                  </a:lnTo>
                  <a:cubicBezTo>
                    <a:pt x="114384" y="801081"/>
                    <a:pt x="133660" y="795334"/>
                    <a:pt x="156791" y="791503"/>
                  </a:cubicBezTo>
                  <a:lnTo>
                    <a:pt x="158719" y="791503"/>
                  </a:lnTo>
                  <a:cubicBezTo>
                    <a:pt x="164501" y="791503"/>
                    <a:pt x="170284" y="793419"/>
                    <a:pt x="174139" y="797250"/>
                  </a:cubicBezTo>
                  <a:cubicBezTo>
                    <a:pt x="176067" y="797250"/>
                    <a:pt x="176067" y="799165"/>
                    <a:pt x="176067" y="799165"/>
                  </a:cubicBezTo>
                  <a:lnTo>
                    <a:pt x="176067" y="799165"/>
                  </a:lnTo>
                  <a:lnTo>
                    <a:pt x="193415" y="797250"/>
                  </a:lnTo>
                  <a:cubicBezTo>
                    <a:pt x="222329" y="885367"/>
                    <a:pt x="276302" y="963905"/>
                    <a:pt x="351478" y="1021373"/>
                  </a:cubicBezTo>
                  <a:cubicBezTo>
                    <a:pt x="368826" y="1034782"/>
                    <a:pt x="384247" y="1046276"/>
                    <a:pt x="403522" y="1055854"/>
                  </a:cubicBezTo>
                  <a:lnTo>
                    <a:pt x="393885" y="1069263"/>
                  </a:lnTo>
                  <a:lnTo>
                    <a:pt x="393885" y="1069263"/>
                  </a:lnTo>
                  <a:cubicBezTo>
                    <a:pt x="393885" y="1071178"/>
                    <a:pt x="395812" y="1071178"/>
                    <a:pt x="395812" y="1071178"/>
                  </a:cubicBezTo>
                  <a:cubicBezTo>
                    <a:pt x="399667" y="1076925"/>
                    <a:pt x="399667" y="1084587"/>
                    <a:pt x="397740" y="1090334"/>
                  </a:cubicBezTo>
                  <a:cubicBezTo>
                    <a:pt x="390029" y="1109490"/>
                    <a:pt x="378464" y="1128646"/>
                    <a:pt x="366898" y="1145886"/>
                  </a:cubicBezTo>
                  <a:lnTo>
                    <a:pt x="366898" y="1147801"/>
                  </a:lnTo>
                  <a:cubicBezTo>
                    <a:pt x="364971" y="1151633"/>
                    <a:pt x="363043" y="1153548"/>
                    <a:pt x="359188" y="1157379"/>
                  </a:cubicBezTo>
                  <a:cubicBezTo>
                    <a:pt x="355333" y="1161211"/>
                    <a:pt x="351478" y="1168873"/>
                    <a:pt x="345695" y="1176535"/>
                  </a:cubicBezTo>
                  <a:cubicBezTo>
                    <a:pt x="343767" y="1178451"/>
                    <a:pt x="343767" y="1180366"/>
                    <a:pt x="341840" y="1182282"/>
                  </a:cubicBezTo>
                  <a:cubicBezTo>
                    <a:pt x="341840" y="1182282"/>
                    <a:pt x="341840" y="1184198"/>
                    <a:pt x="339912" y="1184198"/>
                  </a:cubicBezTo>
                  <a:lnTo>
                    <a:pt x="339912" y="1184198"/>
                  </a:lnTo>
                  <a:cubicBezTo>
                    <a:pt x="330274" y="1203353"/>
                    <a:pt x="337984" y="1226340"/>
                    <a:pt x="355333" y="1235918"/>
                  </a:cubicBezTo>
                  <a:cubicBezTo>
                    <a:pt x="359188" y="1237834"/>
                    <a:pt x="364971" y="1239750"/>
                    <a:pt x="368826" y="1239750"/>
                  </a:cubicBezTo>
                  <a:cubicBezTo>
                    <a:pt x="384247" y="1239750"/>
                    <a:pt x="397740" y="1230172"/>
                    <a:pt x="405450" y="1216762"/>
                  </a:cubicBezTo>
                  <a:lnTo>
                    <a:pt x="405450" y="1216762"/>
                  </a:lnTo>
                  <a:cubicBezTo>
                    <a:pt x="405450" y="1216762"/>
                    <a:pt x="405450" y="1214847"/>
                    <a:pt x="407378" y="1214847"/>
                  </a:cubicBezTo>
                  <a:cubicBezTo>
                    <a:pt x="407378" y="1212931"/>
                    <a:pt x="409305" y="1211016"/>
                    <a:pt x="411233" y="1209100"/>
                  </a:cubicBezTo>
                  <a:cubicBezTo>
                    <a:pt x="413160" y="1201438"/>
                    <a:pt x="417016" y="1195691"/>
                    <a:pt x="418943" y="1188029"/>
                  </a:cubicBezTo>
                  <a:lnTo>
                    <a:pt x="422798" y="1176535"/>
                  </a:lnTo>
                  <a:lnTo>
                    <a:pt x="422798" y="1176535"/>
                  </a:lnTo>
                  <a:cubicBezTo>
                    <a:pt x="428581" y="1155464"/>
                    <a:pt x="438219" y="1136308"/>
                    <a:pt x="447857" y="1117152"/>
                  </a:cubicBezTo>
                  <a:cubicBezTo>
                    <a:pt x="451712" y="1111405"/>
                    <a:pt x="457495" y="1107574"/>
                    <a:pt x="463278" y="1105659"/>
                  </a:cubicBezTo>
                  <a:cubicBezTo>
                    <a:pt x="465205" y="1105659"/>
                    <a:pt x="465205" y="1105659"/>
                    <a:pt x="465205" y="1103743"/>
                  </a:cubicBezTo>
                  <a:lnTo>
                    <a:pt x="465205" y="1103743"/>
                  </a:lnTo>
                  <a:lnTo>
                    <a:pt x="472916" y="1088418"/>
                  </a:lnTo>
                  <a:cubicBezTo>
                    <a:pt x="526888" y="1109490"/>
                    <a:pt x="582788" y="1119068"/>
                    <a:pt x="640616" y="1119068"/>
                  </a:cubicBezTo>
                  <a:cubicBezTo>
                    <a:pt x="675313" y="1119068"/>
                    <a:pt x="710009" y="1115237"/>
                    <a:pt x="744706" y="1105659"/>
                  </a:cubicBezTo>
                  <a:cubicBezTo>
                    <a:pt x="765909" y="1101827"/>
                    <a:pt x="787113" y="1094165"/>
                    <a:pt x="806389" y="1088418"/>
                  </a:cubicBezTo>
                  <a:lnTo>
                    <a:pt x="814099" y="1101827"/>
                  </a:lnTo>
                  <a:lnTo>
                    <a:pt x="814099" y="1101827"/>
                  </a:lnTo>
                  <a:cubicBezTo>
                    <a:pt x="816027" y="1101827"/>
                    <a:pt x="816027" y="1101827"/>
                    <a:pt x="816027" y="1103743"/>
                  </a:cubicBezTo>
                  <a:cubicBezTo>
                    <a:pt x="821809" y="1105659"/>
                    <a:pt x="827592" y="1109490"/>
                    <a:pt x="831447" y="1115237"/>
                  </a:cubicBezTo>
                  <a:cubicBezTo>
                    <a:pt x="841085" y="1134392"/>
                    <a:pt x="850723" y="1153548"/>
                    <a:pt x="856506" y="1174620"/>
                  </a:cubicBezTo>
                  <a:lnTo>
                    <a:pt x="856506" y="1176535"/>
                  </a:lnTo>
                  <a:lnTo>
                    <a:pt x="860361" y="1188029"/>
                  </a:lnTo>
                  <a:cubicBezTo>
                    <a:pt x="862289" y="1195691"/>
                    <a:pt x="864216" y="1203353"/>
                    <a:pt x="868071" y="1209100"/>
                  </a:cubicBezTo>
                  <a:cubicBezTo>
                    <a:pt x="869999" y="1211016"/>
                    <a:pt x="869999" y="1212931"/>
                    <a:pt x="871927" y="1214847"/>
                  </a:cubicBezTo>
                  <a:cubicBezTo>
                    <a:pt x="871927" y="1214847"/>
                    <a:pt x="871927" y="1216762"/>
                    <a:pt x="873854" y="1216762"/>
                  </a:cubicBezTo>
                  <a:lnTo>
                    <a:pt x="873854" y="1216762"/>
                  </a:lnTo>
                  <a:cubicBezTo>
                    <a:pt x="881565" y="1230172"/>
                    <a:pt x="895058" y="1239750"/>
                    <a:pt x="910478" y="1239750"/>
                  </a:cubicBezTo>
                  <a:cubicBezTo>
                    <a:pt x="916261" y="1239750"/>
                    <a:pt x="920116" y="1237834"/>
                    <a:pt x="925899" y="1235918"/>
                  </a:cubicBezTo>
                  <a:cubicBezTo>
                    <a:pt x="933609" y="1232087"/>
                    <a:pt x="941320" y="1224425"/>
                    <a:pt x="943247" y="1214847"/>
                  </a:cubicBezTo>
                  <a:cubicBezTo>
                    <a:pt x="945175" y="1205269"/>
                    <a:pt x="945175" y="1195691"/>
                    <a:pt x="941320" y="1186113"/>
                  </a:cubicBezTo>
                  <a:lnTo>
                    <a:pt x="941320" y="1186113"/>
                  </a:lnTo>
                  <a:cubicBezTo>
                    <a:pt x="941320" y="1184198"/>
                    <a:pt x="939392" y="1184198"/>
                    <a:pt x="939392" y="1184198"/>
                  </a:cubicBezTo>
                  <a:cubicBezTo>
                    <a:pt x="939392" y="1182282"/>
                    <a:pt x="937465" y="1180366"/>
                    <a:pt x="935537" y="1178451"/>
                  </a:cubicBezTo>
                  <a:cubicBezTo>
                    <a:pt x="931682" y="1170789"/>
                    <a:pt x="927827" y="1165042"/>
                    <a:pt x="922044" y="1159295"/>
                  </a:cubicBezTo>
                  <a:cubicBezTo>
                    <a:pt x="920116" y="1155464"/>
                    <a:pt x="918189" y="1153548"/>
                    <a:pt x="914334" y="1149717"/>
                  </a:cubicBezTo>
                  <a:lnTo>
                    <a:pt x="914334" y="1145886"/>
                  </a:lnTo>
                  <a:cubicBezTo>
                    <a:pt x="900840" y="1128646"/>
                    <a:pt x="891202" y="1109490"/>
                    <a:pt x="883492" y="1090334"/>
                  </a:cubicBezTo>
                  <a:cubicBezTo>
                    <a:pt x="881565" y="1084587"/>
                    <a:pt x="881565" y="1076925"/>
                    <a:pt x="885420" y="1071178"/>
                  </a:cubicBezTo>
                  <a:cubicBezTo>
                    <a:pt x="885420" y="1069263"/>
                    <a:pt x="887347" y="1069263"/>
                    <a:pt x="887347" y="1069263"/>
                  </a:cubicBezTo>
                  <a:lnTo>
                    <a:pt x="887347" y="1069263"/>
                  </a:lnTo>
                  <a:lnTo>
                    <a:pt x="881565" y="1053938"/>
                  </a:lnTo>
                  <a:cubicBezTo>
                    <a:pt x="979872" y="994555"/>
                    <a:pt x="1055048" y="902607"/>
                    <a:pt x="1089744" y="793419"/>
                  </a:cubicBezTo>
                  <a:lnTo>
                    <a:pt x="1105165" y="795334"/>
                  </a:lnTo>
                  <a:lnTo>
                    <a:pt x="1105165" y="795334"/>
                  </a:lnTo>
                  <a:cubicBezTo>
                    <a:pt x="1107093" y="795334"/>
                    <a:pt x="1107093" y="793419"/>
                    <a:pt x="1107093" y="793419"/>
                  </a:cubicBezTo>
                  <a:cubicBezTo>
                    <a:pt x="1110948" y="789587"/>
                    <a:pt x="1116730" y="787672"/>
                    <a:pt x="1122513" y="787672"/>
                  </a:cubicBezTo>
                  <a:lnTo>
                    <a:pt x="1124441" y="787672"/>
                  </a:lnTo>
                  <a:cubicBezTo>
                    <a:pt x="1145644" y="791503"/>
                    <a:pt x="1166848" y="797250"/>
                    <a:pt x="1186124" y="804912"/>
                  </a:cubicBezTo>
                  <a:lnTo>
                    <a:pt x="1188051" y="804912"/>
                  </a:lnTo>
                  <a:cubicBezTo>
                    <a:pt x="1191906" y="806828"/>
                    <a:pt x="1195762" y="808743"/>
                    <a:pt x="1199617" y="808743"/>
                  </a:cubicBezTo>
                  <a:cubicBezTo>
                    <a:pt x="1207327" y="812574"/>
                    <a:pt x="1213110" y="816406"/>
                    <a:pt x="1220820" y="818321"/>
                  </a:cubicBezTo>
                  <a:cubicBezTo>
                    <a:pt x="1222748" y="818321"/>
                    <a:pt x="1224675" y="820237"/>
                    <a:pt x="1228531" y="820237"/>
                  </a:cubicBezTo>
                  <a:cubicBezTo>
                    <a:pt x="1230458" y="820237"/>
                    <a:pt x="1230458" y="820237"/>
                    <a:pt x="1232386" y="822152"/>
                  </a:cubicBezTo>
                  <a:lnTo>
                    <a:pt x="1232386" y="822152"/>
                  </a:lnTo>
                  <a:cubicBezTo>
                    <a:pt x="1236241" y="824068"/>
                    <a:pt x="1238169" y="824068"/>
                    <a:pt x="1242024" y="824068"/>
                  </a:cubicBezTo>
                  <a:cubicBezTo>
                    <a:pt x="1259372" y="824068"/>
                    <a:pt x="1274793" y="812574"/>
                    <a:pt x="1280576" y="797250"/>
                  </a:cubicBezTo>
                  <a:cubicBezTo>
                    <a:pt x="1278648" y="776178"/>
                    <a:pt x="1263227" y="760854"/>
                    <a:pt x="1245879" y="757022"/>
                  </a:cubicBezTo>
                  <a:close/>
                  <a:moveTo>
                    <a:pt x="688806" y="697639"/>
                  </a:moveTo>
                  <a:lnTo>
                    <a:pt x="636761" y="722542"/>
                  </a:lnTo>
                  <a:lnTo>
                    <a:pt x="584716" y="697639"/>
                  </a:lnTo>
                  <a:lnTo>
                    <a:pt x="571223" y="642087"/>
                  </a:lnTo>
                  <a:lnTo>
                    <a:pt x="607847" y="596113"/>
                  </a:lnTo>
                  <a:lnTo>
                    <a:pt x="665675" y="596113"/>
                  </a:lnTo>
                  <a:lnTo>
                    <a:pt x="702299" y="642087"/>
                  </a:lnTo>
                  <a:lnTo>
                    <a:pt x="688806" y="697639"/>
                  </a:lnTo>
                  <a:close/>
                  <a:moveTo>
                    <a:pt x="1003003" y="573126"/>
                  </a:moveTo>
                  <a:cubicBezTo>
                    <a:pt x="1012641" y="613354"/>
                    <a:pt x="1014568" y="653581"/>
                    <a:pt x="1010713" y="693808"/>
                  </a:cubicBezTo>
                  <a:lnTo>
                    <a:pt x="827592" y="642087"/>
                  </a:lnTo>
                  <a:lnTo>
                    <a:pt x="827592" y="642087"/>
                  </a:lnTo>
                  <a:cubicBezTo>
                    <a:pt x="810244" y="638256"/>
                    <a:pt x="800606" y="621016"/>
                    <a:pt x="804461" y="603776"/>
                  </a:cubicBezTo>
                  <a:cubicBezTo>
                    <a:pt x="806389" y="598029"/>
                    <a:pt x="808316" y="594198"/>
                    <a:pt x="812171" y="590367"/>
                  </a:cubicBezTo>
                  <a:lnTo>
                    <a:pt x="956741" y="460107"/>
                  </a:lnTo>
                  <a:cubicBezTo>
                    <a:pt x="977944" y="494588"/>
                    <a:pt x="993365" y="532899"/>
                    <a:pt x="1003003" y="573126"/>
                  </a:cubicBezTo>
                  <a:close/>
                  <a:moveTo>
                    <a:pt x="898913" y="389230"/>
                  </a:moveTo>
                  <a:lnTo>
                    <a:pt x="740851" y="500334"/>
                  </a:lnTo>
                  <a:cubicBezTo>
                    <a:pt x="727357" y="507997"/>
                    <a:pt x="708082" y="506081"/>
                    <a:pt x="698444" y="492672"/>
                  </a:cubicBezTo>
                  <a:cubicBezTo>
                    <a:pt x="694588" y="488841"/>
                    <a:pt x="692661" y="485010"/>
                    <a:pt x="692661" y="479263"/>
                  </a:cubicBezTo>
                  <a:lnTo>
                    <a:pt x="681095" y="285789"/>
                  </a:lnTo>
                  <a:cubicBezTo>
                    <a:pt x="765909" y="295367"/>
                    <a:pt x="841085" y="331763"/>
                    <a:pt x="898913" y="389230"/>
                  </a:cubicBezTo>
                  <a:lnTo>
                    <a:pt x="898913" y="389230"/>
                  </a:lnTo>
                  <a:close/>
                  <a:moveTo>
                    <a:pt x="550019" y="291536"/>
                  </a:moveTo>
                  <a:lnTo>
                    <a:pt x="588571" y="283873"/>
                  </a:lnTo>
                  <a:lnTo>
                    <a:pt x="578933" y="475432"/>
                  </a:lnTo>
                  <a:lnTo>
                    <a:pt x="578933" y="475432"/>
                  </a:lnTo>
                  <a:cubicBezTo>
                    <a:pt x="578933" y="492672"/>
                    <a:pt x="563512" y="506081"/>
                    <a:pt x="546164" y="506081"/>
                  </a:cubicBezTo>
                  <a:cubicBezTo>
                    <a:pt x="540381" y="506081"/>
                    <a:pt x="536526" y="504165"/>
                    <a:pt x="530743" y="502250"/>
                  </a:cubicBezTo>
                  <a:lnTo>
                    <a:pt x="370753" y="389230"/>
                  </a:lnTo>
                  <a:cubicBezTo>
                    <a:pt x="420871" y="341341"/>
                    <a:pt x="482554" y="306860"/>
                    <a:pt x="550019" y="291536"/>
                  </a:cubicBezTo>
                  <a:close/>
                  <a:moveTo>
                    <a:pt x="314853" y="460107"/>
                  </a:moveTo>
                  <a:lnTo>
                    <a:pt x="457495" y="586536"/>
                  </a:lnTo>
                  <a:lnTo>
                    <a:pt x="457495" y="586536"/>
                  </a:lnTo>
                  <a:cubicBezTo>
                    <a:pt x="470988" y="598029"/>
                    <a:pt x="472916" y="617185"/>
                    <a:pt x="461350" y="630594"/>
                  </a:cubicBezTo>
                  <a:cubicBezTo>
                    <a:pt x="457495" y="636341"/>
                    <a:pt x="453640" y="638256"/>
                    <a:pt x="445929" y="640172"/>
                  </a:cubicBezTo>
                  <a:lnTo>
                    <a:pt x="258953" y="693808"/>
                  </a:lnTo>
                  <a:cubicBezTo>
                    <a:pt x="253171" y="613354"/>
                    <a:pt x="272446" y="530984"/>
                    <a:pt x="314853" y="460107"/>
                  </a:cubicBezTo>
                  <a:close/>
                  <a:moveTo>
                    <a:pt x="282084" y="783841"/>
                  </a:moveTo>
                  <a:lnTo>
                    <a:pt x="472916" y="751276"/>
                  </a:lnTo>
                  <a:cubicBezTo>
                    <a:pt x="488336" y="751276"/>
                    <a:pt x="503757" y="760854"/>
                    <a:pt x="505685" y="776178"/>
                  </a:cubicBezTo>
                  <a:cubicBezTo>
                    <a:pt x="507612" y="781925"/>
                    <a:pt x="507612" y="789587"/>
                    <a:pt x="503757" y="795334"/>
                  </a:cubicBezTo>
                  <a:lnTo>
                    <a:pt x="503757" y="795334"/>
                  </a:lnTo>
                  <a:lnTo>
                    <a:pt x="430509" y="971568"/>
                  </a:lnTo>
                  <a:cubicBezTo>
                    <a:pt x="363043" y="927509"/>
                    <a:pt x="309071" y="860464"/>
                    <a:pt x="282084" y="783841"/>
                  </a:cubicBezTo>
                  <a:close/>
                  <a:moveTo>
                    <a:pt x="719647" y="1021373"/>
                  </a:moveTo>
                  <a:cubicBezTo>
                    <a:pt x="692661" y="1027120"/>
                    <a:pt x="665675" y="1030951"/>
                    <a:pt x="636761" y="1030951"/>
                  </a:cubicBezTo>
                  <a:cubicBezTo>
                    <a:pt x="596281" y="1030951"/>
                    <a:pt x="553874" y="1023289"/>
                    <a:pt x="515323" y="1011795"/>
                  </a:cubicBezTo>
                  <a:lnTo>
                    <a:pt x="609775" y="841308"/>
                  </a:lnTo>
                  <a:cubicBezTo>
                    <a:pt x="619412" y="829815"/>
                    <a:pt x="634833" y="825983"/>
                    <a:pt x="648326" y="833646"/>
                  </a:cubicBezTo>
                  <a:cubicBezTo>
                    <a:pt x="654109" y="837477"/>
                    <a:pt x="657964" y="841308"/>
                    <a:pt x="663747" y="847055"/>
                  </a:cubicBezTo>
                  <a:lnTo>
                    <a:pt x="663747" y="847055"/>
                  </a:lnTo>
                  <a:lnTo>
                    <a:pt x="756271" y="1013711"/>
                  </a:lnTo>
                  <a:cubicBezTo>
                    <a:pt x="744706" y="1015626"/>
                    <a:pt x="733140" y="1017542"/>
                    <a:pt x="719647" y="1021373"/>
                  </a:cubicBezTo>
                  <a:close/>
                  <a:moveTo>
                    <a:pt x="954813" y="854717"/>
                  </a:moveTo>
                  <a:cubicBezTo>
                    <a:pt x="925899" y="900691"/>
                    <a:pt x="885420" y="940918"/>
                    <a:pt x="839158" y="969652"/>
                  </a:cubicBezTo>
                  <a:lnTo>
                    <a:pt x="763982" y="789587"/>
                  </a:lnTo>
                  <a:cubicBezTo>
                    <a:pt x="760126" y="774263"/>
                    <a:pt x="767837" y="758938"/>
                    <a:pt x="781330" y="753191"/>
                  </a:cubicBezTo>
                  <a:cubicBezTo>
                    <a:pt x="787113" y="751276"/>
                    <a:pt x="792895" y="749360"/>
                    <a:pt x="798678" y="749360"/>
                  </a:cubicBezTo>
                  <a:lnTo>
                    <a:pt x="991437" y="781925"/>
                  </a:lnTo>
                  <a:cubicBezTo>
                    <a:pt x="981799" y="808743"/>
                    <a:pt x="970234" y="833646"/>
                    <a:pt x="954813" y="854717"/>
                  </a:cubicBezTo>
                  <a:close/>
                </a:path>
              </a:pathLst>
            </a:custGeom>
            <a:solidFill>
              <a:srgbClr val="FFFFFF"/>
            </a:solidFill>
            <a:ln w="19276" cap="flat">
              <a:noFill/>
              <a:prstDash val="solid"/>
              <a:miter/>
            </a:ln>
          </p:spPr>
          <p:txBody>
            <a:bodyPr rtlCol="0" anchor="ctr"/>
            <a:lstStyle/>
            <a:p>
              <a:endParaRPr lang="en-US"/>
            </a:p>
          </p:txBody>
        </p:sp>
      </p:grpSp>
      <p:sp>
        <p:nvSpPr>
          <p:cNvPr id="65" name="Freeform: Shape 64">
            <a:extLst>
              <a:ext uri="{FF2B5EF4-FFF2-40B4-BE49-F238E27FC236}">
                <a16:creationId xmlns:a16="http://schemas.microsoft.com/office/drawing/2014/main" id="{9DA2475F-2321-584B-C007-D2F75FE3DE0A}"/>
              </a:ext>
            </a:extLst>
          </p:cNvPr>
          <p:cNvSpPr/>
          <p:nvPr/>
        </p:nvSpPr>
        <p:spPr>
          <a:xfrm>
            <a:off x="9714623" y="3280731"/>
            <a:ext cx="858596" cy="127426"/>
          </a:xfrm>
          <a:custGeom>
            <a:avLst/>
            <a:gdLst>
              <a:gd name="connsiteX0" fmla="*/ 7126297 w 7436960"/>
              <a:gd name="connsiteY0" fmla="*/ 929058 h 1103735"/>
              <a:gd name="connsiteX1" fmla="*/ 7207255 w 7436960"/>
              <a:gd name="connsiteY1" fmla="*/ 917564 h 1103735"/>
              <a:gd name="connsiteX2" fmla="*/ 7230386 w 7436960"/>
              <a:gd name="connsiteY2" fmla="*/ 875422 h 1103735"/>
              <a:gd name="connsiteX3" fmla="*/ 7199545 w 7436960"/>
              <a:gd name="connsiteY3" fmla="*/ 833279 h 1103735"/>
              <a:gd name="connsiteX4" fmla="*/ 7105093 w 7436960"/>
              <a:gd name="connsiteY4" fmla="*/ 791136 h 1103735"/>
              <a:gd name="connsiteX5" fmla="*/ 7016424 w 7436960"/>
              <a:gd name="connsiteY5" fmla="*/ 752824 h 1103735"/>
              <a:gd name="connsiteX6" fmla="*/ 6948958 w 7436960"/>
              <a:gd name="connsiteY6" fmla="*/ 706850 h 1103735"/>
              <a:gd name="connsiteX7" fmla="*/ 6906551 w 7436960"/>
              <a:gd name="connsiteY7" fmla="*/ 641720 h 1103735"/>
              <a:gd name="connsiteX8" fmla="*/ 6891131 w 7436960"/>
              <a:gd name="connsiteY8" fmla="*/ 551688 h 1103735"/>
              <a:gd name="connsiteX9" fmla="*/ 6968234 w 7436960"/>
              <a:gd name="connsiteY9" fmla="*/ 388863 h 1103735"/>
              <a:gd name="connsiteX10" fmla="*/ 7178341 w 7436960"/>
              <a:gd name="connsiteY10" fmla="*/ 329480 h 1103735"/>
              <a:gd name="connsiteX11" fmla="*/ 7307490 w 7436960"/>
              <a:gd name="connsiteY11" fmla="*/ 342889 h 1103735"/>
              <a:gd name="connsiteX12" fmla="*/ 7405797 w 7436960"/>
              <a:gd name="connsiteY12" fmla="*/ 367792 h 1103735"/>
              <a:gd name="connsiteX13" fmla="*/ 7369173 w 7436960"/>
              <a:gd name="connsiteY13" fmla="*/ 530617 h 1103735"/>
              <a:gd name="connsiteX14" fmla="*/ 7290142 w 7436960"/>
              <a:gd name="connsiteY14" fmla="*/ 507630 h 1103735"/>
              <a:gd name="connsiteX15" fmla="*/ 7195690 w 7436960"/>
              <a:gd name="connsiteY15" fmla="*/ 498052 h 1103735"/>
              <a:gd name="connsiteX16" fmla="*/ 7097383 w 7436960"/>
              <a:gd name="connsiteY16" fmla="*/ 551688 h 1103735"/>
              <a:gd name="connsiteX17" fmla="*/ 7101238 w 7436960"/>
              <a:gd name="connsiteY17" fmla="*/ 574675 h 1103735"/>
              <a:gd name="connsiteX18" fmla="*/ 7118586 w 7436960"/>
              <a:gd name="connsiteY18" fmla="*/ 593831 h 1103735"/>
              <a:gd name="connsiteX19" fmla="*/ 7151355 w 7436960"/>
              <a:gd name="connsiteY19" fmla="*/ 612987 h 1103735"/>
              <a:gd name="connsiteX20" fmla="*/ 7207255 w 7436960"/>
              <a:gd name="connsiteY20" fmla="*/ 635974 h 1103735"/>
              <a:gd name="connsiteX21" fmla="*/ 7319056 w 7436960"/>
              <a:gd name="connsiteY21" fmla="*/ 685779 h 1103735"/>
              <a:gd name="connsiteX22" fmla="*/ 7388448 w 7436960"/>
              <a:gd name="connsiteY22" fmla="*/ 739415 h 1103735"/>
              <a:gd name="connsiteX23" fmla="*/ 7425073 w 7436960"/>
              <a:gd name="connsiteY23" fmla="*/ 802629 h 1103735"/>
              <a:gd name="connsiteX24" fmla="*/ 7436638 w 7436960"/>
              <a:gd name="connsiteY24" fmla="*/ 883084 h 1103735"/>
              <a:gd name="connsiteX25" fmla="*/ 7353752 w 7436960"/>
              <a:gd name="connsiteY25" fmla="*/ 1047824 h 1103735"/>
              <a:gd name="connsiteX26" fmla="*/ 7122441 w 7436960"/>
              <a:gd name="connsiteY26" fmla="*/ 1103376 h 1103735"/>
              <a:gd name="connsiteX27" fmla="*/ 6958596 w 7436960"/>
              <a:gd name="connsiteY27" fmla="*/ 1086136 h 1103735"/>
              <a:gd name="connsiteX28" fmla="*/ 6869927 w 7436960"/>
              <a:gd name="connsiteY28" fmla="*/ 1059318 h 1103735"/>
              <a:gd name="connsiteX29" fmla="*/ 6904624 w 7436960"/>
              <a:gd name="connsiteY29" fmla="*/ 890746 h 1103735"/>
              <a:gd name="connsiteX30" fmla="*/ 7012569 w 7436960"/>
              <a:gd name="connsiteY30" fmla="*/ 923311 h 1103735"/>
              <a:gd name="connsiteX31" fmla="*/ 7126297 w 7436960"/>
              <a:gd name="connsiteY31" fmla="*/ 929058 h 1103735"/>
              <a:gd name="connsiteX32" fmla="*/ 6064195 w 7436960"/>
              <a:gd name="connsiteY32" fmla="*/ 718344 h 1103735"/>
              <a:gd name="connsiteX33" fmla="*/ 6093109 w 7436960"/>
              <a:gd name="connsiteY33" fmla="*/ 549772 h 1103735"/>
              <a:gd name="connsiteX34" fmla="*/ 6172140 w 7436960"/>
              <a:gd name="connsiteY34" fmla="*/ 427175 h 1103735"/>
              <a:gd name="connsiteX35" fmla="*/ 6283940 w 7436960"/>
              <a:gd name="connsiteY35" fmla="*/ 354383 h 1103735"/>
              <a:gd name="connsiteX36" fmla="*/ 6415016 w 7436960"/>
              <a:gd name="connsiteY36" fmla="*/ 329480 h 1103735"/>
              <a:gd name="connsiteX37" fmla="*/ 6661748 w 7436960"/>
              <a:gd name="connsiteY37" fmla="*/ 425260 h 1103735"/>
              <a:gd name="connsiteX38" fmla="*/ 6752344 w 7436960"/>
              <a:gd name="connsiteY38" fmla="*/ 704935 h 1103735"/>
              <a:gd name="connsiteX39" fmla="*/ 6750417 w 7436960"/>
              <a:gd name="connsiteY39" fmla="*/ 745162 h 1103735"/>
              <a:gd name="connsiteX40" fmla="*/ 6748489 w 7436960"/>
              <a:gd name="connsiteY40" fmla="*/ 783474 h 1103735"/>
              <a:gd name="connsiteX41" fmla="*/ 6278158 w 7436960"/>
              <a:gd name="connsiteY41" fmla="*/ 783474 h 1103735"/>
              <a:gd name="connsiteX42" fmla="*/ 6337912 w 7436960"/>
              <a:gd name="connsiteY42" fmla="*/ 885000 h 1103735"/>
              <a:gd name="connsiteX43" fmla="*/ 6480554 w 7436960"/>
              <a:gd name="connsiteY43" fmla="*/ 923311 h 1103735"/>
              <a:gd name="connsiteX44" fmla="*/ 6592354 w 7436960"/>
              <a:gd name="connsiteY44" fmla="*/ 913733 h 1103735"/>
              <a:gd name="connsiteX45" fmla="*/ 6682951 w 7436960"/>
              <a:gd name="connsiteY45" fmla="*/ 885000 h 1103735"/>
              <a:gd name="connsiteX46" fmla="*/ 6711865 w 7436960"/>
              <a:gd name="connsiteY46" fmla="*/ 1053571 h 1103735"/>
              <a:gd name="connsiteX47" fmla="*/ 6667530 w 7436960"/>
              <a:gd name="connsiteY47" fmla="*/ 1070811 h 1103735"/>
              <a:gd name="connsiteX48" fmla="*/ 6603920 w 7436960"/>
              <a:gd name="connsiteY48" fmla="*/ 1084220 h 1103735"/>
              <a:gd name="connsiteX49" fmla="*/ 6530671 w 7436960"/>
              <a:gd name="connsiteY49" fmla="*/ 1095714 h 1103735"/>
              <a:gd name="connsiteX50" fmla="*/ 6451641 w 7436960"/>
              <a:gd name="connsiteY50" fmla="*/ 1099545 h 1103735"/>
              <a:gd name="connsiteX51" fmla="*/ 6278158 w 7436960"/>
              <a:gd name="connsiteY51" fmla="*/ 1070811 h 1103735"/>
              <a:gd name="connsiteX52" fmla="*/ 6156719 w 7436960"/>
              <a:gd name="connsiteY52" fmla="*/ 992272 h 1103735"/>
              <a:gd name="connsiteX53" fmla="*/ 6085399 w 7436960"/>
              <a:gd name="connsiteY53" fmla="*/ 871590 h 1103735"/>
              <a:gd name="connsiteX54" fmla="*/ 6064195 w 7436960"/>
              <a:gd name="connsiteY54" fmla="*/ 718344 h 1103735"/>
              <a:gd name="connsiteX55" fmla="*/ 6551875 w 7436960"/>
              <a:gd name="connsiteY55" fmla="*/ 639805 h 1103735"/>
              <a:gd name="connsiteX56" fmla="*/ 6542237 w 7436960"/>
              <a:gd name="connsiteY56" fmla="*/ 588084 h 1103735"/>
              <a:gd name="connsiteX57" fmla="*/ 6519106 w 7436960"/>
              <a:gd name="connsiteY57" fmla="*/ 544026 h 1103735"/>
              <a:gd name="connsiteX58" fmla="*/ 6478627 w 7436960"/>
              <a:gd name="connsiteY58" fmla="*/ 511461 h 1103735"/>
              <a:gd name="connsiteX59" fmla="*/ 6418871 w 7436960"/>
              <a:gd name="connsiteY59" fmla="*/ 498052 h 1103735"/>
              <a:gd name="connsiteX60" fmla="*/ 6359116 w 7436960"/>
              <a:gd name="connsiteY60" fmla="*/ 511461 h 1103735"/>
              <a:gd name="connsiteX61" fmla="*/ 6316709 w 7436960"/>
              <a:gd name="connsiteY61" fmla="*/ 542110 h 1103735"/>
              <a:gd name="connsiteX62" fmla="*/ 6289723 w 7436960"/>
              <a:gd name="connsiteY62" fmla="*/ 588084 h 1103735"/>
              <a:gd name="connsiteX63" fmla="*/ 6278158 w 7436960"/>
              <a:gd name="connsiteY63" fmla="*/ 639805 h 1103735"/>
              <a:gd name="connsiteX64" fmla="*/ 6551875 w 7436960"/>
              <a:gd name="connsiteY64" fmla="*/ 639805 h 1103735"/>
              <a:gd name="connsiteX65" fmla="*/ 5499411 w 7436960"/>
              <a:gd name="connsiteY65" fmla="*/ 164740 h 1103735"/>
              <a:gd name="connsiteX66" fmla="*/ 5707591 w 7436960"/>
              <a:gd name="connsiteY66" fmla="*/ 132175 h 1103735"/>
              <a:gd name="connsiteX67" fmla="*/ 5707591 w 7436960"/>
              <a:gd name="connsiteY67" fmla="*/ 346721 h 1103735"/>
              <a:gd name="connsiteX68" fmla="*/ 5958178 w 7436960"/>
              <a:gd name="connsiteY68" fmla="*/ 346721 h 1103735"/>
              <a:gd name="connsiteX69" fmla="*/ 5958178 w 7436960"/>
              <a:gd name="connsiteY69" fmla="*/ 519123 h 1103735"/>
              <a:gd name="connsiteX70" fmla="*/ 5707591 w 7436960"/>
              <a:gd name="connsiteY70" fmla="*/ 519123 h 1103735"/>
              <a:gd name="connsiteX71" fmla="*/ 5707591 w 7436960"/>
              <a:gd name="connsiteY71" fmla="*/ 775811 h 1103735"/>
              <a:gd name="connsiteX72" fmla="*/ 5730722 w 7436960"/>
              <a:gd name="connsiteY72" fmla="*/ 879253 h 1103735"/>
              <a:gd name="connsiteX73" fmla="*/ 5825174 w 7436960"/>
              <a:gd name="connsiteY73" fmla="*/ 917564 h 1103735"/>
              <a:gd name="connsiteX74" fmla="*/ 5892640 w 7436960"/>
              <a:gd name="connsiteY74" fmla="*/ 911818 h 1103735"/>
              <a:gd name="connsiteX75" fmla="*/ 5958178 w 7436960"/>
              <a:gd name="connsiteY75" fmla="*/ 894577 h 1103735"/>
              <a:gd name="connsiteX76" fmla="*/ 5987092 w 7436960"/>
              <a:gd name="connsiteY76" fmla="*/ 1055486 h 1103735"/>
              <a:gd name="connsiteX77" fmla="*/ 5902278 w 7436960"/>
              <a:gd name="connsiteY77" fmla="*/ 1082305 h 1103735"/>
              <a:gd name="connsiteX78" fmla="*/ 5788550 w 7436960"/>
              <a:gd name="connsiteY78" fmla="*/ 1093798 h 1103735"/>
              <a:gd name="connsiteX79" fmla="*/ 5647836 w 7436960"/>
              <a:gd name="connsiteY79" fmla="*/ 1070811 h 1103735"/>
              <a:gd name="connsiteX80" fmla="*/ 5559167 w 7436960"/>
              <a:gd name="connsiteY80" fmla="*/ 1007597 h 1103735"/>
              <a:gd name="connsiteX81" fmla="*/ 5510977 w 7436960"/>
              <a:gd name="connsiteY81" fmla="*/ 907987 h 1103735"/>
              <a:gd name="connsiteX82" fmla="*/ 5499411 w 7436960"/>
              <a:gd name="connsiteY82" fmla="*/ 779642 h 1103735"/>
              <a:gd name="connsiteX83" fmla="*/ 5499411 w 7436960"/>
              <a:gd name="connsiteY83" fmla="*/ 164740 h 1103735"/>
              <a:gd name="connsiteX84" fmla="*/ 4657055 w 7436960"/>
              <a:gd name="connsiteY84" fmla="*/ 718344 h 1103735"/>
              <a:gd name="connsiteX85" fmla="*/ 4685969 w 7436960"/>
              <a:gd name="connsiteY85" fmla="*/ 549772 h 1103735"/>
              <a:gd name="connsiteX86" fmla="*/ 4765000 w 7436960"/>
              <a:gd name="connsiteY86" fmla="*/ 427175 h 1103735"/>
              <a:gd name="connsiteX87" fmla="*/ 4876800 w 7436960"/>
              <a:gd name="connsiteY87" fmla="*/ 354383 h 1103735"/>
              <a:gd name="connsiteX88" fmla="*/ 5007876 w 7436960"/>
              <a:gd name="connsiteY88" fmla="*/ 329480 h 1103735"/>
              <a:gd name="connsiteX89" fmla="*/ 5254608 w 7436960"/>
              <a:gd name="connsiteY89" fmla="*/ 425260 h 1103735"/>
              <a:gd name="connsiteX90" fmla="*/ 5345204 w 7436960"/>
              <a:gd name="connsiteY90" fmla="*/ 704935 h 1103735"/>
              <a:gd name="connsiteX91" fmla="*/ 5343277 w 7436960"/>
              <a:gd name="connsiteY91" fmla="*/ 745162 h 1103735"/>
              <a:gd name="connsiteX92" fmla="*/ 5341349 w 7436960"/>
              <a:gd name="connsiteY92" fmla="*/ 783474 h 1103735"/>
              <a:gd name="connsiteX93" fmla="*/ 4869090 w 7436960"/>
              <a:gd name="connsiteY93" fmla="*/ 783474 h 1103735"/>
              <a:gd name="connsiteX94" fmla="*/ 4928845 w 7436960"/>
              <a:gd name="connsiteY94" fmla="*/ 885000 h 1103735"/>
              <a:gd name="connsiteX95" fmla="*/ 5071487 w 7436960"/>
              <a:gd name="connsiteY95" fmla="*/ 923311 h 1103735"/>
              <a:gd name="connsiteX96" fmla="*/ 5183287 w 7436960"/>
              <a:gd name="connsiteY96" fmla="*/ 913733 h 1103735"/>
              <a:gd name="connsiteX97" fmla="*/ 5275811 w 7436960"/>
              <a:gd name="connsiteY97" fmla="*/ 885000 h 1103735"/>
              <a:gd name="connsiteX98" fmla="*/ 5304725 w 7436960"/>
              <a:gd name="connsiteY98" fmla="*/ 1053571 h 1103735"/>
              <a:gd name="connsiteX99" fmla="*/ 5260390 w 7436960"/>
              <a:gd name="connsiteY99" fmla="*/ 1070811 h 1103735"/>
              <a:gd name="connsiteX100" fmla="*/ 5196780 w 7436960"/>
              <a:gd name="connsiteY100" fmla="*/ 1084220 h 1103735"/>
              <a:gd name="connsiteX101" fmla="*/ 5123531 w 7436960"/>
              <a:gd name="connsiteY101" fmla="*/ 1095714 h 1103735"/>
              <a:gd name="connsiteX102" fmla="*/ 5044501 w 7436960"/>
              <a:gd name="connsiteY102" fmla="*/ 1099545 h 1103735"/>
              <a:gd name="connsiteX103" fmla="*/ 4871018 w 7436960"/>
              <a:gd name="connsiteY103" fmla="*/ 1070811 h 1103735"/>
              <a:gd name="connsiteX104" fmla="*/ 4749579 w 7436960"/>
              <a:gd name="connsiteY104" fmla="*/ 992272 h 1103735"/>
              <a:gd name="connsiteX105" fmla="*/ 4678259 w 7436960"/>
              <a:gd name="connsiteY105" fmla="*/ 871590 h 1103735"/>
              <a:gd name="connsiteX106" fmla="*/ 4657055 w 7436960"/>
              <a:gd name="connsiteY106" fmla="*/ 718344 h 1103735"/>
              <a:gd name="connsiteX107" fmla="*/ 5144735 w 7436960"/>
              <a:gd name="connsiteY107" fmla="*/ 639805 h 1103735"/>
              <a:gd name="connsiteX108" fmla="*/ 5135097 w 7436960"/>
              <a:gd name="connsiteY108" fmla="*/ 588084 h 1103735"/>
              <a:gd name="connsiteX109" fmla="*/ 5111966 w 7436960"/>
              <a:gd name="connsiteY109" fmla="*/ 544026 h 1103735"/>
              <a:gd name="connsiteX110" fmla="*/ 5071487 w 7436960"/>
              <a:gd name="connsiteY110" fmla="*/ 511461 h 1103735"/>
              <a:gd name="connsiteX111" fmla="*/ 5011731 w 7436960"/>
              <a:gd name="connsiteY111" fmla="*/ 498052 h 1103735"/>
              <a:gd name="connsiteX112" fmla="*/ 4951976 w 7436960"/>
              <a:gd name="connsiteY112" fmla="*/ 511461 h 1103735"/>
              <a:gd name="connsiteX113" fmla="*/ 4911497 w 7436960"/>
              <a:gd name="connsiteY113" fmla="*/ 542110 h 1103735"/>
              <a:gd name="connsiteX114" fmla="*/ 4884510 w 7436960"/>
              <a:gd name="connsiteY114" fmla="*/ 588084 h 1103735"/>
              <a:gd name="connsiteX115" fmla="*/ 4872945 w 7436960"/>
              <a:gd name="connsiteY115" fmla="*/ 639805 h 1103735"/>
              <a:gd name="connsiteX116" fmla="*/ 5144735 w 7436960"/>
              <a:gd name="connsiteY116" fmla="*/ 639805 h 1103735"/>
              <a:gd name="connsiteX117" fmla="*/ 3866744 w 7436960"/>
              <a:gd name="connsiteY117" fmla="*/ 371623 h 1103735"/>
              <a:gd name="connsiteX118" fmla="*/ 4003603 w 7436960"/>
              <a:gd name="connsiteY118" fmla="*/ 342889 h 1103735"/>
              <a:gd name="connsiteX119" fmla="*/ 4179013 w 7436960"/>
              <a:gd name="connsiteY119" fmla="*/ 329480 h 1103735"/>
              <a:gd name="connsiteX120" fmla="*/ 4333220 w 7436960"/>
              <a:gd name="connsiteY120" fmla="*/ 354383 h 1103735"/>
              <a:gd name="connsiteX121" fmla="*/ 4431527 w 7436960"/>
              <a:gd name="connsiteY121" fmla="*/ 421428 h 1103735"/>
              <a:gd name="connsiteX122" fmla="*/ 4483572 w 7436960"/>
              <a:gd name="connsiteY122" fmla="*/ 526785 h 1103735"/>
              <a:gd name="connsiteX123" fmla="*/ 4498993 w 7436960"/>
              <a:gd name="connsiteY123" fmla="*/ 662792 h 1103735"/>
              <a:gd name="connsiteX124" fmla="*/ 4498993 w 7436960"/>
              <a:gd name="connsiteY124" fmla="*/ 1074642 h 1103735"/>
              <a:gd name="connsiteX125" fmla="*/ 4292741 w 7436960"/>
              <a:gd name="connsiteY125" fmla="*/ 1074642 h 1103735"/>
              <a:gd name="connsiteX126" fmla="*/ 4292741 w 7436960"/>
              <a:gd name="connsiteY126" fmla="*/ 689610 h 1103735"/>
              <a:gd name="connsiteX127" fmla="*/ 4265754 w 7436960"/>
              <a:gd name="connsiteY127" fmla="*/ 547857 h 1103735"/>
              <a:gd name="connsiteX128" fmla="*/ 4167448 w 7436960"/>
              <a:gd name="connsiteY128" fmla="*/ 505714 h 1103735"/>
              <a:gd name="connsiteX129" fmla="*/ 4119258 w 7436960"/>
              <a:gd name="connsiteY129" fmla="*/ 507630 h 1103735"/>
              <a:gd name="connsiteX130" fmla="*/ 4074923 w 7436960"/>
              <a:gd name="connsiteY130" fmla="*/ 511461 h 1103735"/>
              <a:gd name="connsiteX131" fmla="*/ 4074923 w 7436960"/>
              <a:gd name="connsiteY131" fmla="*/ 1074642 h 1103735"/>
              <a:gd name="connsiteX132" fmla="*/ 3866744 w 7436960"/>
              <a:gd name="connsiteY132" fmla="*/ 1074642 h 1103735"/>
              <a:gd name="connsiteX133" fmla="*/ 3866744 w 7436960"/>
              <a:gd name="connsiteY133" fmla="*/ 371623 h 1103735"/>
              <a:gd name="connsiteX134" fmla="*/ 3720247 w 7436960"/>
              <a:gd name="connsiteY134" fmla="*/ 530617 h 1103735"/>
              <a:gd name="connsiteX135" fmla="*/ 3654709 w 7436960"/>
              <a:gd name="connsiteY135" fmla="*/ 517208 h 1103735"/>
              <a:gd name="connsiteX136" fmla="*/ 3573750 w 7436960"/>
              <a:gd name="connsiteY136" fmla="*/ 509545 h 1103735"/>
              <a:gd name="connsiteX137" fmla="*/ 3525560 w 7436960"/>
              <a:gd name="connsiteY137" fmla="*/ 513376 h 1103735"/>
              <a:gd name="connsiteX138" fmla="*/ 3485081 w 7436960"/>
              <a:gd name="connsiteY138" fmla="*/ 521039 h 1103735"/>
              <a:gd name="connsiteX139" fmla="*/ 3485081 w 7436960"/>
              <a:gd name="connsiteY139" fmla="*/ 1078474 h 1103735"/>
              <a:gd name="connsiteX140" fmla="*/ 3276901 w 7436960"/>
              <a:gd name="connsiteY140" fmla="*/ 1078474 h 1103735"/>
              <a:gd name="connsiteX141" fmla="*/ 3276901 w 7436960"/>
              <a:gd name="connsiteY141" fmla="*/ 385032 h 1103735"/>
              <a:gd name="connsiteX142" fmla="*/ 3407977 w 7436960"/>
              <a:gd name="connsiteY142" fmla="*/ 348636 h 1103735"/>
              <a:gd name="connsiteX143" fmla="*/ 3577605 w 7436960"/>
              <a:gd name="connsiteY143" fmla="*/ 331396 h 1103735"/>
              <a:gd name="connsiteX144" fmla="*/ 3618085 w 7436960"/>
              <a:gd name="connsiteY144" fmla="*/ 333312 h 1103735"/>
              <a:gd name="connsiteX145" fmla="*/ 3666275 w 7436960"/>
              <a:gd name="connsiteY145" fmla="*/ 339058 h 1103735"/>
              <a:gd name="connsiteX146" fmla="*/ 3714464 w 7436960"/>
              <a:gd name="connsiteY146" fmla="*/ 346721 h 1103735"/>
              <a:gd name="connsiteX147" fmla="*/ 3754943 w 7436960"/>
              <a:gd name="connsiteY147" fmla="*/ 358214 h 1103735"/>
              <a:gd name="connsiteX148" fmla="*/ 3720247 w 7436960"/>
              <a:gd name="connsiteY148" fmla="*/ 530617 h 1103735"/>
              <a:gd name="connsiteX149" fmla="*/ 2426835 w 7436960"/>
              <a:gd name="connsiteY149" fmla="*/ 718344 h 1103735"/>
              <a:gd name="connsiteX150" fmla="*/ 2455749 w 7436960"/>
              <a:gd name="connsiteY150" fmla="*/ 549772 h 1103735"/>
              <a:gd name="connsiteX151" fmla="*/ 2534780 w 7436960"/>
              <a:gd name="connsiteY151" fmla="*/ 427175 h 1103735"/>
              <a:gd name="connsiteX152" fmla="*/ 2646580 w 7436960"/>
              <a:gd name="connsiteY152" fmla="*/ 354383 h 1103735"/>
              <a:gd name="connsiteX153" fmla="*/ 2777656 w 7436960"/>
              <a:gd name="connsiteY153" fmla="*/ 329480 h 1103735"/>
              <a:gd name="connsiteX154" fmla="*/ 3024387 w 7436960"/>
              <a:gd name="connsiteY154" fmla="*/ 425260 h 1103735"/>
              <a:gd name="connsiteX155" fmla="*/ 3114984 w 7436960"/>
              <a:gd name="connsiteY155" fmla="*/ 703019 h 1103735"/>
              <a:gd name="connsiteX156" fmla="*/ 3113056 w 7436960"/>
              <a:gd name="connsiteY156" fmla="*/ 743246 h 1103735"/>
              <a:gd name="connsiteX157" fmla="*/ 3111129 w 7436960"/>
              <a:gd name="connsiteY157" fmla="*/ 781558 h 1103735"/>
              <a:gd name="connsiteX158" fmla="*/ 2638870 w 7436960"/>
              <a:gd name="connsiteY158" fmla="*/ 781558 h 1103735"/>
              <a:gd name="connsiteX159" fmla="*/ 2698625 w 7436960"/>
              <a:gd name="connsiteY159" fmla="*/ 883084 h 1103735"/>
              <a:gd name="connsiteX160" fmla="*/ 2841266 w 7436960"/>
              <a:gd name="connsiteY160" fmla="*/ 921396 h 1103735"/>
              <a:gd name="connsiteX161" fmla="*/ 2953067 w 7436960"/>
              <a:gd name="connsiteY161" fmla="*/ 911818 h 1103735"/>
              <a:gd name="connsiteX162" fmla="*/ 3043663 w 7436960"/>
              <a:gd name="connsiteY162" fmla="*/ 885000 h 1103735"/>
              <a:gd name="connsiteX163" fmla="*/ 3072577 w 7436960"/>
              <a:gd name="connsiteY163" fmla="*/ 1053571 h 1103735"/>
              <a:gd name="connsiteX164" fmla="*/ 3028242 w 7436960"/>
              <a:gd name="connsiteY164" fmla="*/ 1070811 h 1103735"/>
              <a:gd name="connsiteX165" fmla="*/ 2964632 w 7436960"/>
              <a:gd name="connsiteY165" fmla="*/ 1084220 h 1103735"/>
              <a:gd name="connsiteX166" fmla="*/ 2891384 w 7436960"/>
              <a:gd name="connsiteY166" fmla="*/ 1095714 h 1103735"/>
              <a:gd name="connsiteX167" fmla="*/ 2812352 w 7436960"/>
              <a:gd name="connsiteY167" fmla="*/ 1099545 h 1103735"/>
              <a:gd name="connsiteX168" fmla="*/ 2638870 w 7436960"/>
              <a:gd name="connsiteY168" fmla="*/ 1070811 h 1103735"/>
              <a:gd name="connsiteX169" fmla="*/ 2517431 w 7436960"/>
              <a:gd name="connsiteY169" fmla="*/ 992272 h 1103735"/>
              <a:gd name="connsiteX170" fmla="*/ 2446111 w 7436960"/>
              <a:gd name="connsiteY170" fmla="*/ 871590 h 1103735"/>
              <a:gd name="connsiteX171" fmla="*/ 2426835 w 7436960"/>
              <a:gd name="connsiteY171" fmla="*/ 718344 h 1103735"/>
              <a:gd name="connsiteX172" fmla="*/ 2916442 w 7436960"/>
              <a:gd name="connsiteY172" fmla="*/ 639805 h 1103735"/>
              <a:gd name="connsiteX173" fmla="*/ 2906804 w 7436960"/>
              <a:gd name="connsiteY173" fmla="*/ 588084 h 1103735"/>
              <a:gd name="connsiteX174" fmla="*/ 2883673 w 7436960"/>
              <a:gd name="connsiteY174" fmla="*/ 544026 h 1103735"/>
              <a:gd name="connsiteX175" fmla="*/ 2843194 w 7436960"/>
              <a:gd name="connsiteY175" fmla="*/ 511461 h 1103735"/>
              <a:gd name="connsiteX176" fmla="*/ 2783438 w 7436960"/>
              <a:gd name="connsiteY176" fmla="*/ 498052 h 1103735"/>
              <a:gd name="connsiteX177" fmla="*/ 2723683 w 7436960"/>
              <a:gd name="connsiteY177" fmla="*/ 511461 h 1103735"/>
              <a:gd name="connsiteX178" fmla="*/ 2681276 w 7436960"/>
              <a:gd name="connsiteY178" fmla="*/ 542110 h 1103735"/>
              <a:gd name="connsiteX179" fmla="*/ 2654290 w 7436960"/>
              <a:gd name="connsiteY179" fmla="*/ 588084 h 1103735"/>
              <a:gd name="connsiteX180" fmla="*/ 2642725 w 7436960"/>
              <a:gd name="connsiteY180" fmla="*/ 639805 h 1103735"/>
              <a:gd name="connsiteX181" fmla="*/ 2916442 w 7436960"/>
              <a:gd name="connsiteY181" fmla="*/ 639805 h 1103735"/>
              <a:gd name="connsiteX182" fmla="*/ 2089507 w 7436960"/>
              <a:gd name="connsiteY182" fmla="*/ 706850 h 1103735"/>
              <a:gd name="connsiteX183" fmla="*/ 1941082 w 7436960"/>
              <a:gd name="connsiteY183" fmla="*/ 507630 h 1103735"/>
              <a:gd name="connsiteX184" fmla="*/ 1877472 w 7436960"/>
              <a:gd name="connsiteY184" fmla="*/ 515292 h 1103735"/>
              <a:gd name="connsiteX185" fmla="*/ 1827354 w 7436960"/>
              <a:gd name="connsiteY185" fmla="*/ 536363 h 1103735"/>
              <a:gd name="connsiteX186" fmla="*/ 1827354 w 7436960"/>
              <a:gd name="connsiteY186" fmla="*/ 911818 h 1103735"/>
              <a:gd name="connsiteX187" fmla="*/ 1865906 w 7436960"/>
              <a:gd name="connsiteY187" fmla="*/ 917564 h 1103735"/>
              <a:gd name="connsiteX188" fmla="*/ 1917951 w 7436960"/>
              <a:gd name="connsiteY188" fmla="*/ 919480 h 1103735"/>
              <a:gd name="connsiteX189" fmla="*/ 2047099 w 7436960"/>
              <a:gd name="connsiteY189" fmla="*/ 862013 h 1103735"/>
              <a:gd name="connsiteX190" fmla="*/ 2089507 w 7436960"/>
              <a:gd name="connsiteY190" fmla="*/ 706850 h 1103735"/>
              <a:gd name="connsiteX191" fmla="*/ 2301541 w 7436960"/>
              <a:gd name="connsiteY191" fmla="*/ 714513 h 1103735"/>
              <a:gd name="connsiteX192" fmla="*/ 2274555 w 7436960"/>
              <a:gd name="connsiteY192" fmla="*/ 873506 h 1103735"/>
              <a:gd name="connsiteX193" fmla="*/ 2201307 w 7436960"/>
              <a:gd name="connsiteY193" fmla="*/ 994188 h 1103735"/>
              <a:gd name="connsiteX194" fmla="*/ 2081796 w 7436960"/>
              <a:gd name="connsiteY194" fmla="*/ 1072727 h 1103735"/>
              <a:gd name="connsiteX195" fmla="*/ 1919879 w 7436960"/>
              <a:gd name="connsiteY195" fmla="*/ 1099545 h 1103735"/>
              <a:gd name="connsiteX196" fmla="*/ 1840847 w 7436960"/>
              <a:gd name="connsiteY196" fmla="*/ 1095714 h 1103735"/>
              <a:gd name="connsiteX197" fmla="*/ 1759889 w 7436960"/>
              <a:gd name="connsiteY197" fmla="*/ 1088051 h 1103735"/>
              <a:gd name="connsiteX198" fmla="*/ 1684713 w 7436960"/>
              <a:gd name="connsiteY198" fmla="*/ 1074642 h 1103735"/>
              <a:gd name="connsiteX199" fmla="*/ 1621102 w 7436960"/>
              <a:gd name="connsiteY199" fmla="*/ 1057402 h 1103735"/>
              <a:gd name="connsiteX200" fmla="*/ 1621102 w 7436960"/>
              <a:gd name="connsiteY200" fmla="*/ 32565 h 1103735"/>
              <a:gd name="connsiteX201" fmla="*/ 1829282 w 7436960"/>
              <a:gd name="connsiteY201" fmla="*/ 0 h 1103735"/>
              <a:gd name="connsiteX202" fmla="*/ 1829282 w 7436960"/>
              <a:gd name="connsiteY202" fmla="*/ 363961 h 1103735"/>
              <a:gd name="connsiteX203" fmla="*/ 1902530 w 7436960"/>
              <a:gd name="connsiteY203" fmla="*/ 340974 h 1103735"/>
              <a:gd name="connsiteX204" fmla="*/ 1983489 w 7436960"/>
              <a:gd name="connsiteY204" fmla="*/ 333312 h 1103735"/>
              <a:gd name="connsiteX205" fmla="*/ 2122276 w 7436960"/>
              <a:gd name="connsiteY205" fmla="*/ 362045 h 1103735"/>
              <a:gd name="connsiteX206" fmla="*/ 2222510 w 7436960"/>
              <a:gd name="connsiteY206" fmla="*/ 438669 h 1103735"/>
              <a:gd name="connsiteX207" fmla="*/ 2284193 w 7436960"/>
              <a:gd name="connsiteY207" fmla="*/ 559350 h 1103735"/>
              <a:gd name="connsiteX208" fmla="*/ 2301541 w 7436960"/>
              <a:gd name="connsiteY208" fmla="*/ 714513 h 1103735"/>
              <a:gd name="connsiteX209" fmla="*/ 1422561 w 7436960"/>
              <a:gd name="connsiteY209" fmla="*/ 1051655 h 1103735"/>
              <a:gd name="connsiteX210" fmla="*/ 1285702 w 7436960"/>
              <a:gd name="connsiteY210" fmla="*/ 1078474 h 1103735"/>
              <a:gd name="connsiteX211" fmla="*/ 1110291 w 7436960"/>
              <a:gd name="connsiteY211" fmla="*/ 1091883 h 1103735"/>
              <a:gd name="connsiteX212" fmla="*/ 954157 w 7436960"/>
              <a:gd name="connsiteY212" fmla="*/ 1066980 h 1103735"/>
              <a:gd name="connsiteX213" fmla="*/ 855850 w 7436960"/>
              <a:gd name="connsiteY213" fmla="*/ 998019 h 1103735"/>
              <a:gd name="connsiteX214" fmla="*/ 803805 w 7436960"/>
              <a:gd name="connsiteY214" fmla="*/ 888831 h 1103735"/>
              <a:gd name="connsiteX215" fmla="*/ 788384 w 7436960"/>
              <a:gd name="connsiteY215" fmla="*/ 750909 h 1103735"/>
              <a:gd name="connsiteX216" fmla="*/ 788384 w 7436960"/>
              <a:gd name="connsiteY216" fmla="*/ 346721 h 1103735"/>
              <a:gd name="connsiteX217" fmla="*/ 996563 w 7436960"/>
              <a:gd name="connsiteY217" fmla="*/ 346721 h 1103735"/>
              <a:gd name="connsiteX218" fmla="*/ 996563 w 7436960"/>
              <a:gd name="connsiteY218" fmla="*/ 727922 h 1103735"/>
              <a:gd name="connsiteX219" fmla="*/ 1023550 w 7436960"/>
              <a:gd name="connsiteY219" fmla="*/ 871590 h 1103735"/>
              <a:gd name="connsiteX220" fmla="*/ 1121857 w 7436960"/>
              <a:gd name="connsiteY220" fmla="*/ 915649 h 1103735"/>
              <a:gd name="connsiteX221" fmla="*/ 1170046 w 7436960"/>
              <a:gd name="connsiteY221" fmla="*/ 913733 h 1103735"/>
              <a:gd name="connsiteX222" fmla="*/ 1214381 w 7436960"/>
              <a:gd name="connsiteY222" fmla="*/ 907987 h 1103735"/>
              <a:gd name="connsiteX223" fmla="*/ 1214381 w 7436960"/>
              <a:gd name="connsiteY223" fmla="*/ 346721 h 1103735"/>
              <a:gd name="connsiteX224" fmla="*/ 1422561 w 7436960"/>
              <a:gd name="connsiteY224" fmla="*/ 346721 h 1103735"/>
              <a:gd name="connsiteX225" fmla="*/ 1422561 w 7436960"/>
              <a:gd name="connsiteY225" fmla="*/ 1051655 h 1103735"/>
              <a:gd name="connsiteX226" fmla="*/ 208180 w 7436960"/>
              <a:gd name="connsiteY226" fmla="*/ 611071 h 1103735"/>
              <a:gd name="connsiteX227" fmla="*/ 271790 w 7436960"/>
              <a:gd name="connsiteY227" fmla="*/ 542110 h 1103735"/>
              <a:gd name="connsiteX228" fmla="*/ 335401 w 7436960"/>
              <a:gd name="connsiteY228" fmla="*/ 471233 h 1103735"/>
              <a:gd name="connsiteX229" fmla="*/ 393228 w 7436960"/>
              <a:gd name="connsiteY229" fmla="*/ 404188 h 1103735"/>
              <a:gd name="connsiteX230" fmla="*/ 441418 w 7436960"/>
              <a:gd name="connsiteY230" fmla="*/ 348636 h 1103735"/>
              <a:gd name="connsiteX231" fmla="*/ 688149 w 7436960"/>
              <a:gd name="connsiteY231" fmla="*/ 348636 h 1103735"/>
              <a:gd name="connsiteX232" fmla="*/ 543580 w 7436960"/>
              <a:gd name="connsiteY232" fmla="*/ 511461 h 1103735"/>
              <a:gd name="connsiteX233" fmla="*/ 389373 w 7436960"/>
              <a:gd name="connsiteY233" fmla="*/ 670454 h 1103735"/>
              <a:gd name="connsiteX234" fmla="*/ 476114 w 7436960"/>
              <a:gd name="connsiteY234" fmla="*/ 760487 h 1103735"/>
              <a:gd name="connsiteX235" fmla="*/ 562856 w 7436960"/>
              <a:gd name="connsiteY235" fmla="*/ 867759 h 1103735"/>
              <a:gd name="connsiteX236" fmla="*/ 639959 w 7436960"/>
              <a:gd name="connsiteY236" fmla="*/ 978863 h 1103735"/>
              <a:gd name="connsiteX237" fmla="*/ 697787 w 7436960"/>
              <a:gd name="connsiteY237" fmla="*/ 1080389 h 1103735"/>
              <a:gd name="connsiteX238" fmla="*/ 458766 w 7436960"/>
              <a:gd name="connsiteY238" fmla="*/ 1080389 h 1103735"/>
              <a:gd name="connsiteX239" fmla="*/ 406721 w 7436960"/>
              <a:gd name="connsiteY239" fmla="*/ 1001850 h 1103735"/>
              <a:gd name="connsiteX240" fmla="*/ 346966 w 7436960"/>
              <a:gd name="connsiteY240" fmla="*/ 913733 h 1103735"/>
              <a:gd name="connsiteX241" fmla="*/ 277573 w 7436960"/>
              <a:gd name="connsiteY241" fmla="*/ 829448 h 1103735"/>
              <a:gd name="connsiteX242" fmla="*/ 208180 w 7436960"/>
              <a:gd name="connsiteY242" fmla="*/ 762402 h 1103735"/>
              <a:gd name="connsiteX243" fmla="*/ 208180 w 7436960"/>
              <a:gd name="connsiteY243" fmla="*/ 1082305 h 1103735"/>
              <a:gd name="connsiteX244" fmla="*/ 0 w 7436960"/>
              <a:gd name="connsiteY244" fmla="*/ 1082305 h 1103735"/>
              <a:gd name="connsiteX245" fmla="*/ 0 w 7436960"/>
              <a:gd name="connsiteY245" fmla="*/ 32565 h 1103735"/>
              <a:gd name="connsiteX246" fmla="*/ 208180 w 7436960"/>
              <a:gd name="connsiteY246" fmla="*/ 0 h 1103735"/>
              <a:gd name="connsiteX247" fmla="*/ 208180 w 7436960"/>
              <a:gd name="connsiteY247" fmla="*/ 611071 h 110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36960" h="1103735">
                <a:moveTo>
                  <a:pt x="7126297" y="929058"/>
                </a:moveTo>
                <a:cubicBezTo>
                  <a:pt x="7153283" y="930974"/>
                  <a:pt x="7182197" y="927142"/>
                  <a:pt x="7207255" y="917564"/>
                </a:cubicBezTo>
                <a:cubicBezTo>
                  <a:pt x="7222676" y="909902"/>
                  <a:pt x="7232314" y="892662"/>
                  <a:pt x="7230386" y="875422"/>
                </a:cubicBezTo>
                <a:cubicBezTo>
                  <a:pt x="7228459" y="856266"/>
                  <a:pt x="7216893" y="839026"/>
                  <a:pt x="7199545" y="833279"/>
                </a:cubicBezTo>
                <a:cubicBezTo>
                  <a:pt x="7170631" y="816039"/>
                  <a:pt x="7137862" y="800714"/>
                  <a:pt x="7105093" y="791136"/>
                </a:cubicBezTo>
                <a:cubicBezTo>
                  <a:pt x="7072324" y="779642"/>
                  <a:pt x="7043410" y="766233"/>
                  <a:pt x="7016424" y="752824"/>
                </a:cubicBezTo>
                <a:cubicBezTo>
                  <a:pt x="6991366" y="741331"/>
                  <a:pt x="6970162" y="726006"/>
                  <a:pt x="6948958" y="706850"/>
                </a:cubicBezTo>
                <a:cubicBezTo>
                  <a:pt x="6929682" y="687694"/>
                  <a:pt x="6916189" y="666623"/>
                  <a:pt x="6906551" y="641720"/>
                </a:cubicBezTo>
                <a:cubicBezTo>
                  <a:pt x="6894986" y="612987"/>
                  <a:pt x="6891131" y="582337"/>
                  <a:pt x="6891131" y="551688"/>
                </a:cubicBezTo>
                <a:cubicBezTo>
                  <a:pt x="6889203" y="488474"/>
                  <a:pt x="6918117" y="427175"/>
                  <a:pt x="6968234" y="388863"/>
                </a:cubicBezTo>
                <a:cubicBezTo>
                  <a:pt x="7020279" y="348636"/>
                  <a:pt x="7089672" y="329480"/>
                  <a:pt x="7178341" y="329480"/>
                </a:cubicBezTo>
                <a:cubicBezTo>
                  <a:pt x="7220749" y="329480"/>
                  <a:pt x="7265083" y="333312"/>
                  <a:pt x="7307490" y="342889"/>
                </a:cubicBezTo>
                <a:cubicBezTo>
                  <a:pt x="7340259" y="348636"/>
                  <a:pt x="7373028" y="356298"/>
                  <a:pt x="7405797" y="367792"/>
                </a:cubicBezTo>
                <a:lnTo>
                  <a:pt x="7369173" y="530617"/>
                </a:lnTo>
                <a:cubicBezTo>
                  <a:pt x="7342186" y="521039"/>
                  <a:pt x="7317128" y="515292"/>
                  <a:pt x="7290142" y="507630"/>
                </a:cubicBezTo>
                <a:cubicBezTo>
                  <a:pt x="7259300" y="499967"/>
                  <a:pt x="7226531" y="498052"/>
                  <a:pt x="7195690" y="498052"/>
                </a:cubicBezTo>
                <a:cubicBezTo>
                  <a:pt x="7130152" y="498052"/>
                  <a:pt x="7097383" y="515292"/>
                  <a:pt x="7097383" y="551688"/>
                </a:cubicBezTo>
                <a:cubicBezTo>
                  <a:pt x="7097383" y="559350"/>
                  <a:pt x="7099310" y="567013"/>
                  <a:pt x="7101238" y="574675"/>
                </a:cubicBezTo>
                <a:cubicBezTo>
                  <a:pt x="7105093" y="582337"/>
                  <a:pt x="7110876" y="588084"/>
                  <a:pt x="7118586" y="593831"/>
                </a:cubicBezTo>
                <a:cubicBezTo>
                  <a:pt x="7126297" y="599578"/>
                  <a:pt x="7137862" y="605324"/>
                  <a:pt x="7151355" y="612987"/>
                </a:cubicBezTo>
                <a:cubicBezTo>
                  <a:pt x="7164849" y="620649"/>
                  <a:pt x="7184124" y="628311"/>
                  <a:pt x="7207255" y="635974"/>
                </a:cubicBezTo>
                <a:cubicBezTo>
                  <a:pt x="7245807" y="649383"/>
                  <a:pt x="7284359" y="666623"/>
                  <a:pt x="7319056" y="685779"/>
                </a:cubicBezTo>
                <a:cubicBezTo>
                  <a:pt x="7346042" y="699188"/>
                  <a:pt x="7369173" y="716428"/>
                  <a:pt x="7388448" y="739415"/>
                </a:cubicBezTo>
                <a:cubicBezTo>
                  <a:pt x="7405797" y="756655"/>
                  <a:pt x="7417362" y="777727"/>
                  <a:pt x="7425073" y="802629"/>
                </a:cubicBezTo>
                <a:cubicBezTo>
                  <a:pt x="7432783" y="829448"/>
                  <a:pt x="7436638" y="856266"/>
                  <a:pt x="7436638" y="883084"/>
                </a:cubicBezTo>
                <a:cubicBezTo>
                  <a:pt x="7440494" y="948214"/>
                  <a:pt x="7409652" y="1011428"/>
                  <a:pt x="7353752" y="1047824"/>
                </a:cubicBezTo>
                <a:cubicBezTo>
                  <a:pt x="7299780" y="1084220"/>
                  <a:pt x="7222676" y="1103376"/>
                  <a:pt x="7122441" y="1103376"/>
                </a:cubicBezTo>
                <a:cubicBezTo>
                  <a:pt x="7066541" y="1105292"/>
                  <a:pt x="7012569" y="1099545"/>
                  <a:pt x="6958596" y="1086136"/>
                </a:cubicBezTo>
                <a:cubicBezTo>
                  <a:pt x="6927755" y="1078474"/>
                  <a:pt x="6898841" y="1068896"/>
                  <a:pt x="6869927" y="1059318"/>
                </a:cubicBezTo>
                <a:lnTo>
                  <a:pt x="6904624" y="890746"/>
                </a:lnTo>
                <a:cubicBezTo>
                  <a:pt x="6939320" y="904155"/>
                  <a:pt x="6975944" y="915649"/>
                  <a:pt x="7012569" y="923311"/>
                </a:cubicBezTo>
                <a:cubicBezTo>
                  <a:pt x="7051120" y="925227"/>
                  <a:pt x="7087745" y="929058"/>
                  <a:pt x="7126297" y="929058"/>
                </a:cubicBezTo>
                <a:moveTo>
                  <a:pt x="6064195" y="718344"/>
                </a:moveTo>
                <a:cubicBezTo>
                  <a:pt x="6062267" y="660876"/>
                  <a:pt x="6073833" y="603409"/>
                  <a:pt x="6093109" y="549772"/>
                </a:cubicBezTo>
                <a:cubicBezTo>
                  <a:pt x="6110457" y="503798"/>
                  <a:pt x="6137443" y="463571"/>
                  <a:pt x="6172140" y="427175"/>
                </a:cubicBezTo>
                <a:cubicBezTo>
                  <a:pt x="6204909" y="394610"/>
                  <a:pt x="6241533" y="369708"/>
                  <a:pt x="6283940" y="354383"/>
                </a:cubicBezTo>
                <a:cubicBezTo>
                  <a:pt x="6326347" y="337143"/>
                  <a:pt x="6370682" y="329480"/>
                  <a:pt x="6415016" y="329480"/>
                </a:cubicBezTo>
                <a:cubicBezTo>
                  <a:pt x="6519106" y="329480"/>
                  <a:pt x="6601992" y="362045"/>
                  <a:pt x="6661748" y="425260"/>
                </a:cubicBezTo>
                <a:cubicBezTo>
                  <a:pt x="6721503" y="488474"/>
                  <a:pt x="6752344" y="582337"/>
                  <a:pt x="6752344" y="704935"/>
                </a:cubicBezTo>
                <a:cubicBezTo>
                  <a:pt x="6752344" y="716428"/>
                  <a:pt x="6752344" y="729837"/>
                  <a:pt x="6750417" y="745162"/>
                </a:cubicBezTo>
                <a:cubicBezTo>
                  <a:pt x="6750417" y="760487"/>
                  <a:pt x="6748489" y="771980"/>
                  <a:pt x="6748489" y="783474"/>
                </a:cubicBezTo>
                <a:lnTo>
                  <a:pt x="6278158" y="783474"/>
                </a:lnTo>
                <a:cubicBezTo>
                  <a:pt x="6282012" y="823701"/>
                  <a:pt x="6303216" y="862013"/>
                  <a:pt x="6337912" y="885000"/>
                </a:cubicBezTo>
                <a:cubicBezTo>
                  <a:pt x="6380320" y="911818"/>
                  <a:pt x="6430437" y="925227"/>
                  <a:pt x="6480554" y="923311"/>
                </a:cubicBezTo>
                <a:cubicBezTo>
                  <a:pt x="6517179" y="923311"/>
                  <a:pt x="6555730" y="919480"/>
                  <a:pt x="6592354" y="913733"/>
                </a:cubicBezTo>
                <a:cubicBezTo>
                  <a:pt x="6623196" y="907987"/>
                  <a:pt x="6654037" y="898409"/>
                  <a:pt x="6682951" y="885000"/>
                </a:cubicBezTo>
                <a:lnTo>
                  <a:pt x="6711865" y="1053571"/>
                </a:lnTo>
                <a:cubicBezTo>
                  <a:pt x="6698372" y="1061233"/>
                  <a:pt x="6682951" y="1065064"/>
                  <a:pt x="6667530" y="1070811"/>
                </a:cubicBezTo>
                <a:cubicBezTo>
                  <a:pt x="6646327" y="1076558"/>
                  <a:pt x="6625124" y="1082305"/>
                  <a:pt x="6603920" y="1084220"/>
                </a:cubicBezTo>
                <a:cubicBezTo>
                  <a:pt x="6580789" y="1088051"/>
                  <a:pt x="6557658" y="1091883"/>
                  <a:pt x="6530671" y="1095714"/>
                </a:cubicBezTo>
                <a:cubicBezTo>
                  <a:pt x="6505613" y="1097629"/>
                  <a:pt x="6478627" y="1099545"/>
                  <a:pt x="6451641" y="1099545"/>
                </a:cubicBezTo>
                <a:cubicBezTo>
                  <a:pt x="6391885" y="1101460"/>
                  <a:pt x="6334058" y="1091883"/>
                  <a:pt x="6278158" y="1070811"/>
                </a:cubicBezTo>
                <a:cubicBezTo>
                  <a:pt x="6231895" y="1053571"/>
                  <a:pt x="6191416" y="1026753"/>
                  <a:pt x="6156719" y="992272"/>
                </a:cubicBezTo>
                <a:cubicBezTo>
                  <a:pt x="6123951" y="957792"/>
                  <a:pt x="6100819" y="915649"/>
                  <a:pt x="6085399" y="871590"/>
                </a:cubicBezTo>
                <a:cubicBezTo>
                  <a:pt x="6071905" y="819870"/>
                  <a:pt x="6064195" y="768149"/>
                  <a:pt x="6064195" y="718344"/>
                </a:cubicBezTo>
                <a:moveTo>
                  <a:pt x="6551875" y="639805"/>
                </a:moveTo>
                <a:cubicBezTo>
                  <a:pt x="6551875" y="622565"/>
                  <a:pt x="6548020" y="605324"/>
                  <a:pt x="6542237" y="588084"/>
                </a:cubicBezTo>
                <a:cubicBezTo>
                  <a:pt x="6538382" y="570844"/>
                  <a:pt x="6528744" y="557435"/>
                  <a:pt x="6519106" y="544026"/>
                </a:cubicBezTo>
                <a:cubicBezTo>
                  <a:pt x="6507541" y="530617"/>
                  <a:pt x="6494047" y="519123"/>
                  <a:pt x="6478627" y="511461"/>
                </a:cubicBezTo>
                <a:cubicBezTo>
                  <a:pt x="6459351" y="501883"/>
                  <a:pt x="6440075" y="498052"/>
                  <a:pt x="6418871" y="498052"/>
                </a:cubicBezTo>
                <a:cubicBezTo>
                  <a:pt x="6397668" y="498052"/>
                  <a:pt x="6378392" y="501883"/>
                  <a:pt x="6359116" y="511461"/>
                </a:cubicBezTo>
                <a:cubicBezTo>
                  <a:pt x="6343696" y="519123"/>
                  <a:pt x="6328274" y="528701"/>
                  <a:pt x="6316709" y="542110"/>
                </a:cubicBezTo>
                <a:cubicBezTo>
                  <a:pt x="6305144" y="555519"/>
                  <a:pt x="6295506" y="570844"/>
                  <a:pt x="6289723" y="588084"/>
                </a:cubicBezTo>
                <a:cubicBezTo>
                  <a:pt x="6283940" y="605324"/>
                  <a:pt x="6280085" y="622565"/>
                  <a:pt x="6278158" y="639805"/>
                </a:cubicBezTo>
                <a:lnTo>
                  <a:pt x="6551875" y="639805"/>
                </a:lnTo>
                <a:moveTo>
                  <a:pt x="5499411" y="164740"/>
                </a:moveTo>
                <a:lnTo>
                  <a:pt x="5707591" y="132175"/>
                </a:lnTo>
                <a:lnTo>
                  <a:pt x="5707591" y="346721"/>
                </a:lnTo>
                <a:lnTo>
                  <a:pt x="5958178" y="346721"/>
                </a:lnTo>
                <a:lnTo>
                  <a:pt x="5958178" y="519123"/>
                </a:lnTo>
                <a:lnTo>
                  <a:pt x="5707591" y="519123"/>
                </a:lnTo>
                <a:lnTo>
                  <a:pt x="5707591" y="775811"/>
                </a:lnTo>
                <a:cubicBezTo>
                  <a:pt x="5705663" y="812207"/>
                  <a:pt x="5713374" y="848603"/>
                  <a:pt x="5730722" y="879253"/>
                </a:cubicBezTo>
                <a:cubicBezTo>
                  <a:pt x="5746143" y="904155"/>
                  <a:pt x="5776985" y="917564"/>
                  <a:pt x="5825174" y="917564"/>
                </a:cubicBezTo>
                <a:cubicBezTo>
                  <a:pt x="5848305" y="917564"/>
                  <a:pt x="5871436" y="915649"/>
                  <a:pt x="5892640" y="911818"/>
                </a:cubicBezTo>
                <a:cubicBezTo>
                  <a:pt x="5915771" y="907987"/>
                  <a:pt x="5936974" y="902240"/>
                  <a:pt x="5958178" y="894577"/>
                </a:cubicBezTo>
                <a:lnTo>
                  <a:pt x="5987092" y="1055486"/>
                </a:lnTo>
                <a:cubicBezTo>
                  <a:pt x="5960105" y="1066980"/>
                  <a:pt x="5931192" y="1074642"/>
                  <a:pt x="5902278" y="1082305"/>
                </a:cubicBezTo>
                <a:cubicBezTo>
                  <a:pt x="5865653" y="1089967"/>
                  <a:pt x="5827101" y="1093798"/>
                  <a:pt x="5788550" y="1093798"/>
                </a:cubicBezTo>
                <a:cubicBezTo>
                  <a:pt x="5740360" y="1095714"/>
                  <a:pt x="5692170" y="1088051"/>
                  <a:pt x="5647836" y="1070811"/>
                </a:cubicBezTo>
                <a:cubicBezTo>
                  <a:pt x="5613139" y="1057402"/>
                  <a:pt x="5582298" y="1034415"/>
                  <a:pt x="5559167" y="1007597"/>
                </a:cubicBezTo>
                <a:cubicBezTo>
                  <a:pt x="5536036" y="978863"/>
                  <a:pt x="5520615" y="944383"/>
                  <a:pt x="5510977" y="907987"/>
                </a:cubicBezTo>
                <a:cubicBezTo>
                  <a:pt x="5501339" y="865844"/>
                  <a:pt x="5497484" y="821785"/>
                  <a:pt x="5499411" y="779642"/>
                </a:cubicBezTo>
                <a:lnTo>
                  <a:pt x="5499411" y="164740"/>
                </a:lnTo>
                <a:moveTo>
                  <a:pt x="4657055" y="718344"/>
                </a:moveTo>
                <a:cubicBezTo>
                  <a:pt x="4655128" y="660876"/>
                  <a:pt x="4666693" y="603409"/>
                  <a:pt x="4685969" y="549772"/>
                </a:cubicBezTo>
                <a:cubicBezTo>
                  <a:pt x="4703317" y="503798"/>
                  <a:pt x="4730303" y="463571"/>
                  <a:pt x="4765000" y="427175"/>
                </a:cubicBezTo>
                <a:cubicBezTo>
                  <a:pt x="4797769" y="394610"/>
                  <a:pt x="4834393" y="369708"/>
                  <a:pt x="4876800" y="354383"/>
                </a:cubicBezTo>
                <a:cubicBezTo>
                  <a:pt x="4919207" y="337143"/>
                  <a:pt x="4963542" y="329480"/>
                  <a:pt x="5007876" y="329480"/>
                </a:cubicBezTo>
                <a:cubicBezTo>
                  <a:pt x="5111966" y="329480"/>
                  <a:pt x="5194852" y="362045"/>
                  <a:pt x="5254608" y="425260"/>
                </a:cubicBezTo>
                <a:cubicBezTo>
                  <a:pt x="5314363" y="488474"/>
                  <a:pt x="5345204" y="582337"/>
                  <a:pt x="5345204" y="704935"/>
                </a:cubicBezTo>
                <a:cubicBezTo>
                  <a:pt x="5345204" y="716428"/>
                  <a:pt x="5345204" y="729837"/>
                  <a:pt x="5343277" y="745162"/>
                </a:cubicBezTo>
                <a:cubicBezTo>
                  <a:pt x="5341349" y="760487"/>
                  <a:pt x="5341349" y="771980"/>
                  <a:pt x="5341349" y="783474"/>
                </a:cubicBezTo>
                <a:lnTo>
                  <a:pt x="4869090" y="783474"/>
                </a:lnTo>
                <a:cubicBezTo>
                  <a:pt x="4872945" y="823701"/>
                  <a:pt x="4894148" y="862013"/>
                  <a:pt x="4928845" y="885000"/>
                </a:cubicBezTo>
                <a:cubicBezTo>
                  <a:pt x="4971252" y="911818"/>
                  <a:pt x="5021369" y="925227"/>
                  <a:pt x="5071487" y="923311"/>
                </a:cubicBezTo>
                <a:cubicBezTo>
                  <a:pt x="5108111" y="923311"/>
                  <a:pt x="5146663" y="919480"/>
                  <a:pt x="5183287" y="913733"/>
                </a:cubicBezTo>
                <a:cubicBezTo>
                  <a:pt x="5214128" y="907987"/>
                  <a:pt x="5244970" y="898409"/>
                  <a:pt x="5275811" y="885000"/>
                </a:cubicBezTo>
                <a:lnTo>
                  <a:pt x="5304725" y="1053571"/>
                </a:lnTo>
                <a:cubicBezTo>
                  <a:pt x="5291232" y="1061233"/>
                  <a:pt x="5275811" y="1065064"/>
                  <a:pt x="5260390" y="1070811"/>
                </a:cubicBezTo>
                <a:cubicBezTo>
                  <a:pt x="5239187" y="1076558"/>
                  <a:pt x="5217984" y="1082305"/>
                  <a:pt x="5196780" y="1084220"/>
                </a:cubicBezTo>
                <a:cubicBezTo>
                  <a:pt x="5173649" y="1088051"/>
                  <a:pt x="5150518" y="1091883"/>
                  <a:pt x="5123531" y="1095714"/>
                </a:cubicBezTo>
                <a:cubicBezTo>
                  <a:pt x="5098473" y="1097629"/>
                  <a:pt x="5071487" y="1099545"/>
                  <a:pt x="5044501" y="1099545"/>
                </a:cubicBezTo>
                <a:cubicBezTo>
                  <a:pt x="4984745" y="1101460"/>
                  <a:pt x="4926918" y="1091883"/>
                  <a:pt x="4871018" y="1070811"/>
                </a:cubicBezTo>
                <a:cubicBezTo>
                  <a:pt x="4824755" y="1053571"/>
                  <a:pt x="4784276" y="1026753"/>
                  <a:pt x="4749579" y="992272"/>
                </a:cubicBezTo>
                <a:cubicBezTo>
                  <a:pt x="4716811" y="957792"/>
                  <a:pt x="4693679" y="915649"/>
                  <a:pt x="4678259" y="871590"/>
                </a:cubicBezTo>
                <a:cubicBezTo>
                  <a:pt x="4662838" y="819870"/>
                  <a:pt x="4655128" y="768149"/>
                  <a:pt x="4657055" y="718344"/>
                </a:cubicBezTo>
                <a:moveTo>
                  <a:pt x="5144735" y="639805"/>
                </a:moveTo>
                <a:cubicBezTo>
                  <a:pt x="5144735" y="622565"/>
                  <a:pt x="5140880" y="605324"/>
                  <a:pt x="5135097" y="588084"/>
                </a:cubicBezTo>
                <a:cubicBezTo>
                  <a:pt x="5131242" y="570844"/>
                  <a:pt x="5121604" y="557435"/>
                  <a:pt x="5111966" y="544026"/>
                </a:cubicBezTo>
                <a:cubicBezTo>
                  <a:pt x="5100401" y="530617"/>
                  <a:pt x="5086907" y="519123"/>
                  <a:pt x="5071487" y="511461"/>
                </a:cubicBezTo>
                <a:cubicBezTo>
                  <a:pt x="5052211" y="501883"/>
                  <a:pt x="5032935" y="498052"/>
                  <a:pt x="5011731" y="498052"/>
                </a:cubicBezTo>
                <a:cubicBezTo>
                  <a:pt x="4990528" y="498052"/>
                  <a:pt x="4971252" y="501883"/>
                  <a:pt x="4951976" y="511461"/>
                </a:cubicBezTo>
                <a:cubicBezTo>
                  <a:pt x="4936556" y="519123"/>
                  <a:pt x="4923062" y="528701"/>
                  <a:pt x="4911497" y="542110"/>
                </a:cubicBezTo>
                <a:cubicBezTo>
                  <a:pt x="4899932" y="555519"/>
                  <a:pt x="4890294" y="570844"/>
                  <a:pt x="4884510" y="588084"/>
                </a:cubicBezTo>
                <a:cubicBezTo>
                  <a:pt x="4878728" y="605324"/>
                  <a:pt x="4874873" y="622565"/>
                  <a:pt x="4872945" y="639805"/>
                </a:cubicBezTo>
                <a:lnTo>
                  <a:pt x="5144735" y="639805"/>
                </a:lnTo>
                <a:moveTo>
                  <a:pt x="3866744" y="371623"/>
                </a:moveTo>
                <a:cubicBezTo>
                  <a:pt x="3911078" y="360130"/>
                  <a:pt x="3957340" y="350552"/>
                  <a:pt x="4003603" y="342889"/>
                </a:cubicBezTo>
                <a:cubicBezTo>
                  <a:pt x="4061430" y="333312"/>
                  <a:pt x="4121185" y="329480"/>
                  <a:pt x="4179013" y="329480"/>
                </a:cubicBezTo>
                <a:cubicBezTo>
                  <a:pt x="4231058" y="327565"/>
                  <a:pt x="4283103" y="337143"/>
                  <a:pt x="4333220" y="354383"/>
                </a:cubicBezTo>
                <a:cubicBezTo>
                  <a:pt x="4371772" y="367792"/>
                  <a:pt x="4406469" y="390779"/>
                  <a:pt x="4431527" y="421428"/>
                </a:cubicBezTo>
                <a:cubicBezTo>
                  <a:pt x="4456586" y="452078"/>
                  <a:pt x="4473934" y="488474"/>
                  <a:pt x="4483572" y="526785"/>
                </a:cubicBezTo>
                <a:cubicBezTo>
                  <a:pt x="4495138" y="570844"/>
                  <a:pt x="4498993" y="616818"/>
                  <a:pt x="4498993" y="662792"/>
                </a:cubicBezTo>
                <a:lnTo>
                  <a:pt x="4498993" y="1074642"/>
                </a:lnTo>
                <a:lnTo>
                  <a:pt x="4292741" y="1074642"/>
                </a:lnTo>
                <a:lnTo>
                  <a:pt x="4292741" y="689610"/>
                </a:lnTo>
                <a:cubicBezTo>
                  <a:pt x="4292741" y="622565"/>
                  <a:pt x="4283103" y="576591"/>
                  <a:pt x="4265754" y="547857"/>
                </a:cubicBezTo>
                <a:cubicBezTo>
                  <a:pt x="4248406" y="521039"/>
                  <a:pt x="4215637" y="505714"/>
                  <a:pt x="4167448" y="505714"/>
                </a:cubicBezTo>
                <a:cubicBezTo>
                  <a:pt x="4152027" y="505714"/>
                  <a:pt x="4136606" y="505714"/>
                  <a:pt x="4119258" y="507630"/>
                </a:cubicBezTo>
                <a:cubicBezTo>
                  <a:pt x="4101909" y="507630"/>
                  <a:pt x="4088416" y="509545"/>
                  <a:pt x="4074923" y="511461"/>
                </a:cubicBezTo>
                <a:lnTo>
                  <a:pt x="4074923" y="1074642"/>
                </a:lnTo>
                <a:lnTo>
                  <a:pt x="3866744" y="1074642"/>
                </a:lnTo>
                <a:lnTo>
                  <a:pt x="3866744" y="371623"/>
                </a:lnTo>
                <a:moveTo>
                  <a:pt x="3720247" y="530617"/>
                </a:moveTo>
                <a:cubicBezTo>
                  <a:pt x="3700971" y="526785"/>
                  <a:pt x="3679767" y="521039"/>
                  <a:pt x="3654709" y="517208"/>
                </a:cubicBezTo>
                <a:cubicBezTo>
                  <a:pt x="3627723" y="511461"/>
                  <a:pt x="3600736" y="509545"/>
                  <a:pt x="3573750" y="509545"/>
                </a:cubicBezTo>
                <a:cubicBezTo>
                  <a:pt x="3558329" y="509545"/>
                  <a:pt x="3542908" y="511461"/>
                  <a:pt x="3525560" y="513376"/>
                </a:cubicBezTo>
                <a:cubicBezTo>
                  <a:pt x="3512067" y="515292"/>
                  <a:pt x="3498574" y="517208"/>
                  <a:pt x="3485081" y="521039"/>
                </a:cubicBezTo>
                <a:lnTo>
                  <a:pt x="3485081" y="1078474"/>
                </a:lnTo>
                <a:lnTo>
                  <a:pt x="3276901" y="1078474"/>
                </a:lnTo>
                <a:lnTo>
                  <a:pt x="3276901" y="385032"/>
                </a:lnTo>
                <a:cubicBezTo>
                  <a:pt x="3319309" y="369708"/>
                  <a:pt x="3363643" y="358214"/>
                  <a:pt x="3407977" y="348636"/>
                </a:cubicBezTo>
                <a:cubicBezTo>
                  <a:pt x="3463878" y="335227"/>
                  <a:pt x="3521705" y="329480"/>
                  <a:pt x="3577605" y="331396"/>
                </a:cubicBezTo>
                <a:cubicBezTo>
                  <a:pt x="3591098" y="331396"/>
                  <a:pt x="3604591" y="333312"/>
                  <a:pt x="3618085" y="333312"/>
                </a:cubicBezTo>
                <a:cubicBezTo>
                  <a:pt x="3633505" y="333312"/>
                  <a:pt x="3648926" y="335227"/>
                  <a:pt x="3666275" y="339058"/>
                </a:cubicBezTo>
                <a:cubicBezTo>
                  <a:pt x="3681695" y="340974"/>
                  <a:pt x="3697115" y="342889"/>
                  <a:pt x="3714464" y="346721"/>
                </a:cubicBezTo>
                <a:cubicBezTo>
                  <a:pt x="3727957" y="348636"/>
                  <a:pt x="3741450" y="352467"/>
                  <a:pt x="3754943" y="358214"/>
                </a:cubicBezTo>
                <a:lnTo>
                  <a:pt x="3720247" y="530617"/>
                </a:lnTo>
                <a:moveTo>
                  <a:pt x="2426835" y="718344"/>
                </a:moveTo>
                <a:cubicBezTo>
                  <a:pt x="2424907" y="660876"/>
                  <a:pt x="2436473" y="603409"/>
                  <a:pt x="2455749" y="549772"/>
                </a:cubicBezTo>
                <a:cubicBezTo>
                  <a:pt x="2473097" y="503798"/>
                  <a:pt x="2500083" y="463571"/>
                  <a:pt x="2534780" y="427175"/>
                </a:cubicBezTo>
                <a:cubicBezTo>
                  <a:pt x="2567549" y="394610"/>
                  <a:pt x="2604173" y="369708"/>
                  <a:pt x="2646580" y="354383"/>
                </a:cubicBezTo>
                <a:cubicBezTo>
                  <a:pt x="2688987" y="337143"/>
                  <a:pt x="2733321" y="329480"/>
                  <a:pt x="2777656" y="329480"/>
                </a:cubicBezTo>
                <a:cubicBezTo>
                  <a:pt x="2881746" y="329480"/>
                  <a:pt x="2964632" y="362045"/>
                  <a:pt x="3024387" y="425260"/>
                </a:cubicBezTo>
                <a:cubicBezTo>
                  <a:pt x="3084142" y="488474"/>
                  <a:pt x="3114984" y="582337"/>
                  <a:pt x="3114984" y="703019"/>
                </a:cubicBezTo>
                <a:cubicBezTo>
                  <a:pt x="3114984" y="714513"/>
                  <a:pt x="3114984" y="727922"/>
                  <a:pt x="3113056" y="743246"/>
                </a:cubicBezTo>
                <a:cubicBezTo>
                  <a:pt x="3111129" y="758571"/>
                  <a:pt x="3111129" y="770065"/>
                  <a:pt x="3111129" y="781558"/>
                </a:cubicBezTo>
                <a:lnTo>
                  <a:pt x="2638870" y="781558"/>
                </a:lnTo>
                <a:cubicBezTo>
                  <a:pt x="2642725" y="821785"/>
                  <a:pt x="2663928" y="860097"/>
                  <a:pt x="2698625" y="883084"/>
                </a:cubicBezTo>
                <a:cubicBezTo>
                  <a:pt x="2741032" y="909902"/>
                  <a:pt x="2791149" y="923311"/>
                  <a:pt x="2841266" y="921396"/>
                </a:cubicBezTo>
                <a:cubicBezTo>
                  <a:pt x="2877890" y="921396"/>
                  <a:pt x="2916442" y="917564"/>
                  <a:pt x="2953067" y="911818"/>
                </a:cubicBezTo>
                <a:cubicBezTo>
                  <a:pt x="2983908" y="906071"/>
                  <a:pt x="3014749" y="896493"/>
                  <a:pt x="3043663" y="885000"/>
                </a:cubicBezTo>
                <a:lnTo>
                  <a:pt x="3072577" y="1053571"/>
                </a:lnTo>
                <a:cubicBezTo>
                  <a:pt x="3059084" y="1061233"/>
                  <a:pt x="3043663" y="1065064"/>
                  <a:pt x="3028242" y="1070811"/>
                </a:cubicBezTo>
                <a:cubicBezTo>
                  <a:pt x="3007039" y="1076558"/>
                  <a:pt x="2985835" y="1082305"/>
                  <a:pt x="2964632" y="1084220"/>
                </a:cubicBezTo>
                <a:cubicBezTo>
                  <a:pt x="2941501" y="1088051"/>
                  <a:pt x="2918370" y="1091883"/>
                  <a:pt x="2891384" y="1095714"/>
                </a:cubicBezTo>
                <a:cubicBezTo>
                  <a:pt x="2866325" y="1097629"/>
                  <a:pt x="2839338" y="1099545"/>
                  <a:pt x="2812352" y="1099545"/>
                </a:cubicBezTo>
                <a:cubicBezTo>
                  <a:pt x="2752597" y="1101460"/>
                  <a:pt x="2694770" y="1091883"/>
                  <a:pt x="2638870" y="1070811"/>
                </a:cubicBezTo>
                <a:cubicBezTo>
                  <a:pt x="2592607" y="1053571"/>
                  <a:pt x="2552128" y="1026753"/>
                  <a:pt x="2517431" y="992272"/>
                </a:cubicBezTo>
                <a:cubicBezTo>
                  <a:pt x="2484662" y="957792"/>
                  <a:pt x="2461531" y="915649"/>
                  <a:pt x="2446111" y="871590"/>
                </a:cubicBezTo>
                <a:cubicBezTo>
                  <a:pt x="2434545" y="819870"/>
                  <a:pt x="2426835" y="770065"/>
                  <a:pt x="2426835" y="718344"/>
                </a:cubicBezTo>
                <a:moveTo>
                  <a:pt x="2916442" y="639805"/>
                </a:moveTo>
                <a:cubicBezTo>
                  <a:pt x="2916442" y="622565"/>
                  <a:pt x="2912587" y="605324"/>
                  <a:pt x="2906804" y="588084"/>
                </a:cubicBezTo>
                <a:cubicBezTo>
                  <a:pt x="2902949" y="570844"/>
                  <a:pt x="2893311" y="557435"/>
                  <a:pt x="2883673" y="544026"/>
                </a:cubicBezTo>
                <a:cubicBezTo>
                  <a:pt x="2872108" y="530617"/>
                  <a:pt x="2858614" y="519123"/>
                  <a:pt x="2843194" y="511461"/>
                </a:cubicBezTo>
                <a:cubicBezTo>
                  <a:pt x="2823918" y="501883"/>
                  <a:pt x="2804642" y="498052"/>
                  <a:pt x="2783438" y="498052"/>
                </a:cubicBezTo>
                <a:cubicBezTo>
                  <a:pt x="2762235" y="498052"/>
                  <a:pt x="2742959" y="501883"/>
                  <a:pt x="2723683" y="511461"/>
                </a:cubicBezTo>
                <a:cubicBezTo>
                  <a:pt x="2708263" y="519123"/>
                  <a:pt x="2692842" y="528701"/>
                  <a:pt x="2681276" y="542110"/>
                </a:cubicBezTo>
                <a:cubicBezTo>
                  <a:pt x="2669711" y="555519"/>
                  <a:pt x="2660073" y="570844"/>
                  <a:pt x="2654290" y="588084"/>
                </a:cubicBezTo>
                <a:cubicBezTo>
                  <a:pt x="2648507" y="605324"/>
                  <a:pt x="2644652" y="622565"/>
                  <a:pt x="2642725" y="639805"/>
                </a:cubicBezTo>
                <a:lnTo>
                  <a:pt x="2916442" y="639805"/>
                </a:lnTo>
                <a:moveTo>
                  <a:pt x="2089507" y="706850"/>
                </a:moveTo>
                <a:cubicBezTo>
                  <a:pt x="2089507" y="572759"/>
                  <a:pt x="2039389" y="507630"/>
                  <a:pt x="1941082" y="507630"/>
                </a:cubicBezTo>
                <a:cubicBezTo>
                  <a:pt x="1919879" y="507630"/>
                  <a:pt x="1898675" y="509545"/>
                  <a:pt x="1877472" y="515292"/>
                </a:cubicBezTo>
                <a:cubicBezTo>
                  <a:pt x="1860123" y="519123"/>
                  <a:pt x="1842775" y="526785"/>
                  <a:pt x="1827354" y="536363"/>
                </a:cubicBezTo>
                <a:lnTo>
                  <a:pt x="1827354" y="911818"/>
                </a:lnTo>
                <a:cubicBezTo>
                  <a:pt x="1836992" y="913733"/>
                  <a:pt x="1850485" y="915649"/>
                  <a:pt x="1865906" y="917564"/>
                </a:cubicBezTo>
                <a:cubicBezTo>
                  <a:pt x="1881327" y="919480"/>
                  <a:pt x="1898675" y="919480"/>
                  <a:pt x="1917951" y="919480"/>
                </a:cubicBezTo>
                <a:cubicBezTo>
                  <a:pt x="1968068" y="923311"/>
                  <a:pt x="2016258" y="902240"/>
                  <a:pt x="2047099" y="862013"/>
                </a:cubicBezTo>
                <a:cubicBezTo>
                  <a:pt x="2076013" y="816039"/>
                  <a:pt x="2091434" y="762402"/>
                  <a:pt x="2089507" y="706850"/>
                </a:cubicBezTo>
                <a:moveTo>
                  <a:pt x="2301541" y="714513"/>
                </a:moveTo>
                <a:cubicBezTo>
                  <a:pt x="2301541" y="768149"/>
                  <a:pt x="2293831" y="821785"/>
                  <a:pt x="2274555" y="873506"/>
                </a:cubicBezTo>
                <a:cubicBezTo>
                  <a:pt x="2259134" y="919480"/>
                  <a:pt x="2234076" y="959707"/>
                  <a:pt x="2201307" y="994188"/>
                </a:cubicBezTo>
                <a:cubicBezTo>
                  <a:pt x="2166610" y="1028668"/>
                  <a:pt x="2126131" y="1055486"/>
                  <a:pt x="2081796" y="1072727"/>
                </a:cubicBezTo>
                <a:cubicBezTo>
                  <a:pt x="2029751" y="1091883"/>
                  <a:pt x="1975779" y="1099545"/>
                  <a:pt x="1919879" y="1099545"/>
                </a:cubicBezTo>
                <a:cubicBezTo>
                  <a:pt x="1894820" y="1099545"/>
                  <a:pt x="1867834" y="1097629"/>
                  <a:pt x="1840847" y="1095714"/>
                </a:cubicBezTo>
                <a:cubicBezTo>
                  <a:pt x="1813861" y="1093798"/>
                  <a:pt x="1786875" y="1089967"/>
                  <a:pt x="1759889" y="1088051"/>
                </a:cubicBezTo>
                <a:cubicBezTo>
                  <a:pt x="1734830" y="1084220"/>
                  <a:pt x="1709771" y="1080389"/>
                  <a:pt x="1684713" y="1074642"/>
                </a:cubicBezTo>
                <a:cubicBezTo>
                  <a:pt x="1659654" y="1070811"/>
                  <a:pt x="1638451" y="1065064"/>
                  <a:pt x="1621102" y="1057402"/>
                </a:cubicBezTo>
                <a:lnTo>
                  <a:pt x="1621102" y="32565"/>
                </a:lnTo>
                <a:lnTo>
                  <a:pt x="1829282" y="0"/>
                </a:lnTo>
                <a:lnTo>
                  <a:pt x="1829282" y="363961"/>
                </a:lnTo>
                <a:cubicBezTo>
                  <a:pt x="1852413" y="354383"/>
                  <a:pt x="1877472" y="346721"/>
                  <a:pt x="1902530" y="340974"/>
                </a:cubicBezTo>
                <a:cubicBezTo>
                  <a:pt x="1929517" y="335227"/>
                  <a:pt x="1956503" y="333312"/>
                  <a:pt x="1983489" y="333312"/>
                </a:cubicBezTo>
                <a:cubicBezTo>
                  <a:pt x="2031679" y="333312"/>
                  <a:pt x="2077941" y="340974"/>
                  <a:pt x="2122276" y="362045"/>
                </a:cubicBezTo>
                <a:cubicBezTo>
                  <a:pt x="2160827" y="379286"/>
                  <a:pt x="2195524" y="406104"/>
                  <a:pt x="2222510" y="438669"/>
                </a:cubicBezTo>
                <a:cubicBezTo>
                  <a:pt x="2251424" y="475065"/>
                  <a:pt x="2272628" y="515292"/>
                  <a:pt x="2284193" y="559350"/>
                </a:cubicBezTo>
                <a:cubicBezTo>
                  <a:pt x="2295759" y="607240"/>
                  <a:pt x="2301541" y="660876"/>
                  <a:pt x="2301541" y="714513"/>
                </a:cubicBezTo>
                <a:moveTo>
                  <a:pt x="1422561" y="1051655"/>
                </a:moveTo>
                <a:cubicBezTo>
                  <a:pt x="1378226" y="1063149"/>
                  <a:pt x="1331964" y="1072727"/>
                  <a:pt x="1285702" y="1078474"/>
                </a:cubicBezTo>
                <a:cubicBezTo>
                  <a:pt x="1227874" y="1088051"/>
                  <a:pt x="1168119" y="1091883"/>
                  <a:pt x="1110291" y="1091883"/>
                </a:cubicBezTo>
                <a:cubicBezTo>
                  <a:pt x="1056319" y="1093798"/>
                  <a:pt x="1004274" y="1084220"/>
                  <a:pt x="954157" y="1066980"/>
                </a:cubicBezTo>
                <a:cubicBezTo>
                  <a:pt x="915605" y="1051655"/>
                  <a:pt x="882836" y="1028668"/>
                  <a:pt x="855850" y="998019"/>
                </a:cubicBezTo>
                <a:cubicBezTo>
                  <a:pt x="830791" y="965454"/>
                  <a:pt x="813443" y="929058"/>
                  <a:pt x="803805" y="888831"/>
                </a:cubicBezTo>
                <a:cubicBezTo>
                  <a:pt x="792239" y="844772"/>
                  <a:pt x="788384" y="796883"/>
                  <a:pt x="788384" y="750909"/>
                </a:cubicBezTo>
                <a:lnTo>
                  <a:pt x="788384" y="346721"/>
                </a:lnTo>
                <a:lnTo>
                  <a:pt x="996563" y="346721"/>
                </a:lnTo>
                <a:lnTo>
                  <a:pt x="996563" y="727922"/>
                </a:lnTo>
                <a:cubicBezTo>
                  <a:pt x="996563" y="794967"/>
                  <a:pt x="1006201" y="842857"/>
                  <a:pt x="1023550" y="871590"/>
                </a:cubicBezTo>
                <a:cubicBezTo>
                  <a:pt x="1040898" y="900324"/>
                  <a:pt x="1073667" y="915649"/>
                  <a:pt x="1121857" y="915649"/>
                </a:cubicBezTo>
                <a:cubicBezTo>
                  <a:pt x="1137278" y="915649"/>
                  <a:pt x="1152698" y="915649"/>
                  <a:pt x="1170046" y="913733"/>
                </a:cubicBezTo>
                <a:cubicBezTo>
                  <a:pt x="1187395" y="911818"/>
                  <a:pt x="1200888" y="911818"/>
                  <a:pt x="1214381" y="907987"/>
                </a:cubicBezTo>
                <a:lnTo>
                  <a:pt x="1214381" y="346721"/>
                </a:lnTo>
                <a:lnTo>
                  <a:pt x="1422561" y="346721"/>
                </a:lnTo>
                <a:lnTo>
                  <a:pt x="1422561" y="1051655"/>
                </a:lnTo>
                <a:moveTo>
                  <a:pt x="208180" y="611071"/>
                </a:moveTo>
                <a:cubicBezTo>
                  <a:pt x="229383" y="588084"/>
                  <a:pt x="248659" y="565097"/>
                  <a:pt x="271790" y="542110"/>
                </a:cubicBezTo>
                <a:cubicBezTo>
                  <a:pt x="292993" y="517208"/>
                  <a:pt x="314197" y="494221"/>
                  <a:pt x="335401" y="471233"/>
                </a:cubicBezTo>
                <a:cubicBezTo>
                  <a:pt x="356604" y="446331"/>
                  <a:pt x="375880" y="425260"/>
                  <a:pt x="393228" y="404188"/>
                </a:cubicBezTo>
                <a:cubicBezTo>
                  <a:pt x="410577" y="383117"/>
                  <a:pt x="427925" y="363961"/>
                  <a:pt x="441418" y="348636"/>
                </a:cubicBezTo>
                <a:lnTo>
                  <a:pt x="688149" y="348636"/>
                </a:lnTo>
                <a:cubicBezTo>
                  <a:pt x="638032" y="404188"/>
                  <a:pt x="589842" y="459740"/>
                  <a:pt x="543580" y="511461"/>
                </a:cubicBezTo>
                <a:cubicBezTo>
                  <a:pt x="495390" y="563182"/>
                  <a:pt x="445273" y="616818"/>
                  <a:pt x="389373" y="670454"/>
                </a:cubicBezTo>
                <a:cubicBezTo>
                  <a:pt x="420214" y="699188"/>
                  <a:pt x="449128" y="727922"/>
                  <a:pt x="476114" y="760487"/>
                </a:cubicBezTo>
                <a:cubicBezTo>
                  <a:pt x="505028" y="794967"/>
                  <a:pt x="533942" y="829448"/>
                  <a:pt x="562856" y="867759"/>
                </a:cubicBezTo>
                <a:cubicBezTo>
                  <a:pt x="589842" y="904155"/>
                  <a:pt x="616828" y="942467"/>
                  <a:pt x="639959" y="978863"/>
                </a:cubicBezTo>
                <a:cubicBezTo>
                  <a:pt x="663091" y="1015259"/>
                  <a:pt x="682367" y="1049740"/>
                  <a:pt x="697787" y="1080389"/>
                </a:cubicBezTo>
                <a:lnTo>
                  <a:pt x="458766" y="1080389"/>
                </a:lnTo>
                <a:cubicBezTo>
                  <a:pt x="443345" y="1055486"/>
                  <a:pt x="425997" y="1030584"/>
                  <a:pt x="406721" y="1001850"/>
                </a:cubicBezTo>
                <a:cubicBezTo>
                  <a:pt x="387446" y="973116"/>
                  <a:pt x="366242" y="944383"/>
                  <a:pt x="346966" y="913733"/>
                </a:cubicBezTo>
                <a:cubicBezTo>
                  <a:pt x="325763" y="885000"/>
                  <a:pt x="302631" y="856266"/>
                  <a:pt x="277573" y="829448"/>
                </a:cubicBezTo>
                <a:cubicBezTo>
                  <a:pt x="256369" y="804545"/>
                  <a:pt x="233238" y="781558"/>
                  <a:pt x="208180" y="762402"/>
                </a:cubicBezTo>
                <a:lnTo>
                  <a:pt x="208180" y="1082305"/>
                </a:lnTo>
                <a:lnTo>
                  <a:pt x="0" y="1082305"/>
                </a:lnTo>
                <a:lnTo>
                  <a:pt x="0" y="32565"/>
                </a:lnTo>
                <a:lnTo>
                  <a:pt x="208180" y="0"/>
                </a:lnTo>
                <a:lnTo>
                  <a:pt x="208180" y="611071"/>
                </a:lnTo>
              </a:path>
            </a:pathLst>
          </a:custGeom>
          <a:solidFill>
            <a:srgbClr val="000000"/>
          </a:solidFill>
          <a:ln w="19276" cap="flat">
            <a:noFill/>
            <a:prstDash val="solid"/>
            <a:miter/>
          </a:ln>
        </p:spPr>
        <p:txBody>
          <a:bodyPr rtlCol="0" anchor="ctr"/>
          <a:lstStyle/>
          <a:p>
            <a:endParaRPr lang="en-US"/>
          </a:p>
        </p:txBody>
      </p:sp>
      <p:pic>
        <p:nvPicPr>
          <p:cNvPr id="5" name="Graphic 4">
            <a:extLst>
              <a:ext uri="{FF2B5EF4-FFF2-40B4-BE49-F238E27FC236}">
                <a16:creationId xmlns:a16="http://schemas.microsoft.com/office/drawing/2014/main" id="{6F2DD62E-DAD6-A3C5-D4E5-406B2200AACD}"/>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9839121" y="439067"/>
            <a:ext cx="609600" cy="609600"/>
          </a:xfrm>
          <a:prstGeom prst="rect">
            <a:avLst/>
          </a:prstGeom>
        </p:spPr>
      </p:pic>
      <p:sp>
        <p:nvSpPr>
          <p:cNvPr id="11" name="TextBox 10">
            <a:extLst>
              <a:ext uri="{FF2B5EF4-FFF2-40B4-BE49-F238E27FC236}">
                <a16:creationId xmlns:a16="http://schemas.microsoft.com/office/drawing/2014/main" id="{AE3B6365-415E-5812-C6DE-5508914222D3}"/>
              </a:ext>
            </a:extLst>
          </p:cNvPr>
          <p:cNvSpPr txBox="1"/>
          <p:nvPr/>
        </p:nvSpPr>
        <p:spPr>
          <a:xfrm>
            <a:off x="5942986" y="97493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Code</a:t>
            </a:r>
          </a:p>
        </p:txBody>
      </p:sp>
      <p:pic>
        <p:nvPicPr>
          <p:cNvPr id="13" name="Graphic 12">
            <a:extLst>
              <a:ext uri="{FF2B5EF4-FFF2-40B4-BE49-F238E27FC236}">
                <a16:creationId xmlns:a16="http://schemas.microsoft.com/office/drawing/2014/main" id="{B04A7BAE-2383-7205-F0F3-9999870F8C2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p:blipFill>
        <p:spPr>
          <a:xfrm>
            <a:off x="6171586" y="548209"/>
            <a:ext cx="365760" cy="365760"/>
          </a:xfrm>
          <a:prstGeom prst="rect">
            <a:avLst/>
          </a:prstGeom>
        </p:spPr>
      </p:pic>
      <p:sp>
        <p:nvSpPr>
          <p:cNvPr id="9" name="TextBox 8">
            <a:extLst>
              <a:ext uri="{FF2B5EF4-FFF2-40B4-BE49-F238E27FC236}">
                <a16:creationId xmlns:a16="http://schemas.microsoft.com/office/drawing/2014/main" id="{3DACBF51-56FB-6F0C-B49F-8907F1CE1603}"/>
              </a:ext>
            </a:extLst>
          </p:cNvPr>
          <p:cNvSpPr txBox="1"/>
          <p:nvPr/>
        </p:nvSpPr>
        <p:spPr>
          <a:xfrm>
            <a:off x="7802282" y="97493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mn-cs"/>
              </a:rPr>
              <a:t>Entrypoint</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17" name="Graphic 16">
            <a:extLst>
              <a:ext uri="{FF2B5EF4-FFF2-40B4-BE49-F238E27FC236}">
                <a16:creationId xmlns:a16="http://schemas.microsoft.com/office/drawing/2014/main" id="{96D90B89-EC6A-0A86-4EFF-FF6CDBB0C130}"/>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p:blipFill>
        <p:spPr>
          <a:xfrm>
            <a:off x="8030882" y="548209"/>
            <a:ext cx="365760" cy="365760"/>
          </a:xfrm>
          <a:prstGeom prst="rect">
            <a:avLst/>
          </a:prstGeom>
        </p:spPr>
      </p:pic>
      <p:sp>
        <p:nvSpPr>
          <p:cNvPr id="41" name="TextBox 40">
            <a:extLst>
              <a:ext uri="{FF2B5EF4-FFF2-40B4-BE49-F238E27FC236}">
                <a16:creationId xmlns:a16="http://schemas.microsoft.com/office/drawing/2014/main" id="{AF454F3F-F055-F3E6-B68F-8A6253EC56F2}"/>
              </a:ext>
            </a:extLst>
          </p:cNvPr>
          <p:cNvSpPr txBox="1"/>
          <p:nvPr/>
        </p:nvSpPr>
        <p:spPr>
          <a:xfrm>
            <a:off x="8785825" y="593024"/>
            <a:ext cx="75204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effectLst/>
                <a:uLnTx/>
                <a:uFillTx/>
                <a:latin typeface="Segoe UI Semibold"/>
                <a:ea typeface="+mn-ea"/>
                <a:cs typeface="+mn-cs"/>
              </a:rPr>
              <a:t>...</a:t>
            </a:r>
          </a:p>
        </p:txBody>
      </p:sp>
      <p:sp>
        <p:nvSpPr>
          <p:cNvPr id="118" name="TextBox 117">
            <a:extLst>
              <a:ext uri="{FF2B5EF4-FFF2-40B4-BE49-F238E27FC236}">
                <a16:creationId xmlns:a16="http://schemas.microsoft.com/office/drawing/2014/main" id="{D04DE4EB-F9D2-BE62-6C1B-967F0D1CA022}"/>
              </a:ext>
            </a:extLst>
          </p:cNvPr>
          <p:cNvSpPr txBox="1"/>
          <p:nvPr/>
        </p:nvSpPr>
        <p:spPr>
          <a:xfrm>
            <a:off x="5005726" y="974938"/>
            <a:ext cx="82296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Base image</a:t>
            </a:r>
          </a:p>
        </p:txBody>
      </p:sp>
      <p:pic>
        <p:nvPicPr>
          <p:cNvPr id="119" name="Graphic 118">
            <a:extLst>
              <a:ext uri="{FF2B5EF4-FFF2-40B4-BE49-F238E27FC236}">
                <a16:creationId xmlns:a16="http://schemas.microsoft.com/office/drawing/2014/main" id="{431EF9A9-7AAF-F29B-602D-6D748A6682A5}"/>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a:stretch/>
        </p:blipFill>
        <p:spPr>
          <a:xfrm>
            <a:off x="5213628" y="527511"/>
            <a:ext cx="407156" cy="407156"/>
          </a:xfrm>
          <a:prstGeom prst="rect">
            <a:avLst/>
          </a:prstGeom>
        </p:spPr>
      </p:pic>
      <p:grpSp>
        <p:nvGrpSpPr>
          <p:cNvPr id="18" name="Group 17">
            <a:extLst>
              <a:ext uri="{FF2B5EF4-FFF2-40B4-BE49-F238E27FC236}">
                <a16:creationId xmlns:a16="http://schemas.microsoft.com/office/drawing/2014/main" id="{BC65F440-A16C-50AC-5323-1D11766B6706}"/>
              </a:ext>
            </a:extLst>
          </p:cNvPr>
          <p:cNvGrpSpPr/>
          <p:nvPr/>
        </p:nvGrpSpPr>
        <p:grpSpPr>
          <a:xfrm>
            <a:off x="10006194" y="4311072"/>
            <a:ext cx="517514" cy="732186"/>
            <a:chOff x="11043186" y="4247070"/>
            <a:chExt cx="607986" cy="860189"/>
          </a:xfrm>
        </p:grpSpPr>
        <p:pic>
          <p:nvPicPr>
            <p:cNvPr id="108" name="Graphic 107">
              <a:extLst>
                <a:ext uri="{FF2B5EF4-FFF2-40B4-BE49-F238E27FC236}">
                  <a16:creationId xmlns:a16="http://schemas.microsoft.com/office/drawing/2014/main" id="{204AE247-9093-A9BB-D32A-E751327701B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043186" y="4247070"/>
              <a:ext cx="607986" cy="607986"/>
            </a:xfrm>
            <a:prstGeom prst="rect">
              <a:avLst/>
            </a:prstGeom>
            <a:effectLst>
              <a:outerShdw blurRad="63500" sx="101000" sy="101000" algn="ctr" rotWithShape="0">
                <a:prstClr val="black">
                  <a:alpha val="27000"/>
                </a:prstClr>
              </a:outerShdw>
            </a:effectLst>
          </p:spPr>
        </p:pic>
        <p:sp>
          <p:nvSpPr>
            <p:cNvPr id="109" name="TextBox 108">
              <a:extLst>
                <a:ext uri="{FF2B5EF4-FFF2-40B4-BE49-F238E27FC236}">
                  <a16:creationId xmlns:a16="http://schemas.microsoft.com/office/drawing/2014/main" id="{23780343-5CB4-EF67-CA1C-A334C927AFC0}"/>
                </a:ext>
              </a:extLst>
            </p:cNvPr>
            <p:cNvSpPr txBox="1"/>
            <p:nvPr/>
          </p:nvSpPr>
          <p:spPr>
            <a:xfrm>
              <a:off x="11173252" y="4937982"/>
              <a:ext cx="347852" cy="169277"/>
            </a:xfrm>
            <a:prstGeom prst="rect">
              <a:avLst/>
            </a:prstGeom>
            <a:noFill/>
          </p:spPr>
          <p:txBody>
            <a:bodyPr wrap="none" lIns="0" tIns="0" rIns="0" bIns="0" rtlCol="0">
              <a:spAutoFit/>
            </a:bodyPr>
            <a:lstStyle/>
            <a:p>
              <a:pPr algn="ctr"/>
              <a:r>
                <a:rPr lang="en-US" sz="1100">
                  <a:latin typeface="+mj-lt"/>
                </a:rPr>
                <a:t>Bicep</a:t>
              </a:r>
            </a:p>
          </p:txBody>
        </p:sp>
      </p:grpSp>
      <p:grpSp>
        <p:nvGrpSpPr>
          <p:cNvPr id="4" name="Group 3">
            <a:extLst>
              <a:ext uri="{FF2B5EF4-FFF2-40B4-BE49-F238E27FC236}">
                <a16:creationId xmlns:a16="http://schemas.microsoft.com/office/drawing/2014/main" id="{5054895E-43F8-A53E-E825-F952E001310C}"/>
              </a:ext>
            </a:extLst>
          </p:cNvPr>
          <p:cNvGrpSpPr/>
          <p:nvPr/>
        </p:nvGrpSpPr>
        <p:grpSpPr>
          <a:xfrm>
            <a:off x="9920929" y="5373920"/>
            <a:ext cx="670578" cy="827100"/>
            <a:chOff x="10944542" y="5301622"/>
            <a:chExt cx="787808" cy="971695"/>
          </a:xfrm>
        </p:grpSpPr>
        <p:pic>
          <p:nvPicPr>
            <p:cNvPr id="111" name="Picture 2" descr="See the source image">
              <a:extLst>
                <a:ext uri="{FF2B5EF4-FFF2-40B4-BE49-F238E27FC236}">
                  <a16:creationId xmlns:a16="http://schemas.microsoft.com/office/drawing/2014/main" id="{661D24E2-7FF4-EAB8-4912-D46BD5908480}"/>
                </a:ext>
              </a:extLst>
            </p:cNvPr>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10944542" y="5301622"/>
              <a:ext cx="787808" cy="787809"/>
            </a:xfrm>
            <a:prstGeom prst="rect">
              <a:avLst/>
            </a:prstGeom>
            <a:noFill/>
            <a:effectLst>
              <a:outerShdw blurRad="63500" sx="101000" sy="101000" algn="ctr" rotWithShape="0">
                <a:prstClr val="black">
                  <a:alpha val="27000"/>
                </a:prstClr>
              </a:outerShdw>
            </a:effectLst>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3DDD4D35-CCDE-79AD-F5D5-BC340140090E}"/>
                </a:ext>
              </a:extLst>
            </p:cNvPr>
            <p:cNvSpPr txBox="1"/>
            <p:nvPr/>
          </p:nvSpPr>
          <p:spPr>
            <a:xfrm>
              <a:off x="11014147" y="6104040"/>
              <a:ext cx="644407" cy="169277"/>
            </a:xfrm>
            <a:prstGeom prst="rect">
              <a:avLst/>
            </a:prstGeom>
            <a:noFill/>
          </p:spPr>
          <p:txBody>
            <a:bodyPr wrap="none" lIns="0" tIns="0" rIns="0" bIns="0" rtlCol="0">
              <a:spAutoFit/>
            </a:bodyPr>
            <a:lstStyle/>
            <a:p>
              <a:pPr algn="ctr"/>
              <a:r>
                <a:rPr lang="en-US" sz="1100">
                  <a:latin typeface="+mj-lt"/>
                </a:rPr>
                <a:t>Terraform</a:t>
              </a:r>
            </a:p>
          </p:txBody>
        </p:sp>
      </p:grpSp>
      <p:sp>
        <p:nvSpPr>
          <p:cNvPr id="35" name="Rectangle: Rounded Corners 34">
            <a:extLst>
              <a:ext uri="{FF2B5EF4-FFF2-40B4-BE49-F238E27FC236}">
                <a16:creationId xmlns:a16="http://schemas.microsoft.com/office/drawing/2014/main" id="{6FCD4E01-EA8D-8457-AF5D-C6279D4CDF1A}"/>
              </a:ext>
            </a:extLst>
          </p:cNvPr>
          <p:cNvSpPr/>
          <p:nvPr/>
        </p:nvSpPr>
        <p:spPr bwMode="auto">
          <a:xfrm>
            <a:off x="11067106" y="488386"/>
            <a:ext cx="753609" cy="6101958"/>
          </a:xfrm>
          <a:prstGeom prst="roundRect">
            <a:avLst>
              <a:gd name="adj" fmla="val 8820"/>
            </a:avLst>
          </a:prstGeom>
          <a:solidFill>
            <a:schemeClr val="bg1">
              <a:alpha val="89000"/>
            </a:schemeClr>
          </a:solidFill>
          <a:ln>
            <a:noFill/>
            <a:headEnd type="none" w="med" len="med"/>
            <a:tailEnd type="none" w="med" len="med"/>
          </a:ln>
          <a:effectLst>
            <a:outerShdw blurRad="215900" dist="12700" dir="2700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93F14BB6-BA4E-A93E-5FAB-D3E767B7E4C4}"/>
              </a:ext>
            </a:extLst>
          </p:cNvPr>
          <p:cNvGrpSpPr/>
          <p:nvPr/>
        </p:nvGrpSpPr>
        <p:grpSpPr>
          <a:xfrm>
            <a:off x="11264882" y="754078"/>
            <a:ext cx="349958" cy="1755523"/>
            <a:chOff x="11264882" y="754078"/>
            <a:chExt cx="349958" cy="1755523"/>
          </a:xfrm>
        </p:grpSpPr>
        <p:pic>
          <p:nvPicPr>
            <p:cNvPr id="1026" name="Picture 2" descr="See the source image">
              <a:extLst>
                <a:ext uri="{FF2B5EF4-FFF2-40B4-BE49-F238E27FC236}">
                  <a16:creationId xmlns:a16="http://schemas.microsoft.com/office/drawing/2014/main" id="{049C20DD-1891-650B-84E9-66FD49705C1E}"/>
                </a:ext>
              </a:extLst>
            </p:cNvPr>
            <p:cNvPicPr>
              <a:picLocks noChangeAspect="1" noChangeArrowheads="1"/>
            </p:cNvPicPr>
            <p:nvPr/>
          </p:nvPicPr>
          <p:blipFill rotWithShape="1">
            <a:blip r:embed="rId59">
              <a:extLst>
                <a:ext uri="{28A0092B-C50C-407E-A947-70E740481C1C}">
                  <a14:useLocalDpi xmlns:a14="http://schemas.microsoft.com/office/drawing/2010/main" val="0"/>
                </a:ext>
              </a:extLst>
            </a:blip>
            <a:srcRect t="11808" b="11808"/>
            <a:stretch/>
          </p:blipFill>
          <p:spPr bwMode="auto">
            <a:xfrm rot="5400000">
              <a:off x="11210784" y="808176"/>
              <a:ext cx="458154" cy="349958"/>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7561B141-2873-DAEE-EF3F-E8A64586388B}"/>
                </a:ext>
              </a:extLst>
            </p:cNvPr>
            <p:cNvSpPr txBox="1"/>
            <p:nvPr/>
          </p:nvSpPr>
          <p:spPr>
            <a:xfrm rot="5400000">
              <a:off x="10854995" y="1795270"/>
              <a:ext cx="1151662" cy="276999"/>
            </a:xfrm>
            <a:prstGeom prst="rect">
              <a:avLst/>
            </a:prstGeom>
            <a:noFill/>
          </p:spPr>
          <p:txBody>
            <a:bodyPr wrap="none" lIns="0" tIns="0" rIns="0" bIns="0" rtlCol="0">
              <a:spAutoFit/>
            </a:bodyPr>
            <a:lstStyle/>
            <a:p>
              <a:r>
                <a:rPr lang="en-US">
                  <a:latin typeface="+mj-lt"/>
                </a:rPr>
                <a:t>PowerShell</a:t>
              </a:r>
            </a:p>
          </p:txBody>
        </p:sp>
      </p:grpSp>
      <p:grpSp>
        <p:nvGrpSpPr>
          <p:cNvPr id="49" name="Group 48">
            <a:extLst>
              <a:ext uri="{FF2B5EF4-FFF2-40B4-BE49-F238E27FC236}">
                <a16:creationId xmlns:a16="http://schemas.microsoft.com/office/drawing/2014/main" id="{645F5B59-55F2-0889-4613-2B23C0AEA01B}"/>
              </a:ext>
            </a:extLst>
          </p:cNvPr>
          <p:cNvGrpSpPr/>
          <p:nvPr/>
        </p:nvGrpSpPr>
        <p:grpSpPr>
          <a:xfrm>
            <a:off x="11235582" y="2839236"/>
            <a:ext cx="408558" cy="994554"/>
            <a:chOff x="11235582" y="2866020"/>
            <a:chExt cx="408558" cy="994554"/>
          </a:xfrm>
        </p:grpSpPr>
        <p:sp>
          <p:nvSpPr>
            <p:cNvPr id="120" name="TextBox 119">
              <a:extLst>
                <a:ext uri="{FF2B5EF4-FFF2-40B4-BE49-F238E27FC236}">
                  <a16:creationId xmlns:a16="http://schemas.microsoft.com/office/drawing/2014/main" id="{4D9BE423-D860-D79C-40F3-EF9FDB0B3D70}"/>
                </a:ext>
              </a:extLst>
            </p:cNvPr>
            <p:cNvSpPr txBox="1"/>
            <p:nvPr/>
          </p:nvSpPr>
          <p:spPr>
            <a:xfrm rot="5400000">
              <a:off x="11183927" y="3475211"/>
              <a:ext cx="493726" cy="276999"/>
            </a:xfrm>
            <a:prstGeom prst="rect">
              <a:avLst/>
            </a:prstGeom>
            <a:noFill/>
          </p:spPr>
          <p:txBody>
            <a:bodyPr wrap="none" lIns="0" tIns="0" rIns="0" bIns="0" rtlCol="0">
              <a:spAutoFit/>
            </a:bodyPr>
            <a:lstStyle/>
            <a:p>
              <a:r>
                <a:rPr lang="en-US">
                  <a:latin typeface="+mj-lt"/>
                </a:rPr>
                <a:t>Bash</a:t>
              </a:r>
            </a:p>
          </p:txBody>
        </p:sp>
        <p:pic>
          <p:nvPicPr>
            <p:cNvPr id="1028" name="Picture 4" descr="See the source image">
              <a:extLst>
                <a:ext uri="{FF2B5EF4-FFF2-40B4-BE49-F238E27FC236}">
                  <a16:creationId xmlns:a16="http://schemas.microsoft.com/office/drawing/2014/main" id="{351321D7-4C4F-E69E-A64B-1B8B26764A3D}"/>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rot="5400000">
              <a:off x="11262488" y="2839114"/>
              <a:ext cx="354746" cy="408558"/>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K2">
            <a:extLst>
              <a:ext uri="{FF2B5EF4-FFF2-40B4-BE49-F238E27FC236}">
                <a16:creationId xmlns:a16="http://schemas.microsoft.com/office/drawing/2014/main" id="{8CB43BEB-9025-2787-FB3F-C7D2CF02A562}"/>
              </a:ext>
            </a:extLst>
          </p:cNvPr>
          <p:cNvSpPr/>
          <p:nvPr/>
        </p:nvSpPr>
        <p:spPr>
          <a:xfrm>
            <a:off x="497493" y="3408824"/>
            <a:ext cx="3228051" cy="479082"/>
          </a:xfrm>
          <a:custGeom>
            <a:avLst/>
            <a:gdLst>
              <a:gd name="connsiteX0" fmla="*/ 7126297 w 7436960"/>
              <a:gd name="connsiteY0" fmla="*/ 929058 h 1103735"/>
              <a:gd name="connsiteX1" fmla="*/ 7207255 w 7436960"/>
              <a:gd name="connsiteY1" fmla="*/ 917564 h 1103735"/>
              <a:gd name="connsiteX2" fmla="*/ 7230386 w 7436960"/>
              <a:gd name="connsiteY2" fmla="*/ 875422 h 1103735"/>
              <a:gd name="connsiteX3" fmla="*/ 7199545 w 7436960"/>
              <a:gd name="connsiteY3" fmla="*/ 833279 h 1103735"/>
              <a:gd name="connsiteX4" fmla="*/ 7105093 w 7436960"/>
              <a:gd name="connsiteY4" fmla="*/ 791136 h 1103735"/>
              <a:gd name="connsiteX5" fmla="*/ 7016424 w 7436960"/>
              <a:gd name="connsiteY5" fmla="*/ 752824 h 1103735"/>
              <a:gd name="connsiteX6" fmla="*/ 6948958 w 7436960"/>
              <a:gd name="connsiteY6" fmla="*/ 706850 h 1103735"/>
              <a:gd name="connsiteX7" fmla="*/ 6906551 w 7436960"/>
              <a:gd name="connsiteY7" fmla="*/ 641720 h 1103735"/>
              <a:gd name="connsiteX8" fmla="*/ 6891131 w 7436960"/>
              <a:gd name="connsiteY8" fmla="*/ 551688 h 1103735"/>
              <a:gd name="connsiteX9" fmla="*/ 6968234 w 7436960"/>
              <a:gd name="connsiteY9" fmla="*/ 388863 h 1103735"/>
              <a:gd name="connsiteX10" fmla="*/ 7178341 w 7436960"/>
              <a:gd name="connsiteY10" fmla="*/ 329480 h 1103735"/>
              <a:gd name="connsiteX11" fmla="*/ 7307490 w 7436960"/>
              <a:gd name="connsiteY11" fmla="*/ 342889 h 1103735"/>
              <a:gd name="connsiteX12" fmla="*/ 7405797 w 7436960"/>
              <a:gd name="connsiteY12" fmla="*/ 367792 h 1103735"/>
              <a:gd name="connsiteX13" fmla="*/ 7369173 w 7436960"/>
              <a:gd name="connsiteY13" fmla="*/ 530617 h 1103735"/>
              <a:gd name="connsiteX14" fmla="*/ 7290142 w 7436960"/>
              <a:gd name="connsiteY14" fmla="*/ 507630 h 1103735"/>
              <a:gd name="connsiteX15" fmla="*/ 7195690 w 7436960"/>
              <a:gd name="connsiteY15" fmla="*/ 498052 h 1103735"/>
              <a:gd name="connsiteX16" fmla="*/ 7097383 w 7436960"/>
              <a:gd name="connsiteY16" fmla="*/ 551688 h 1103735"/>
              <a:gd name="connsiteX17" fmla="*/ 7101238 w 7436960"/>
              <a:gd name="connsiteY17" fmla="*/ 574675 h 1103735"/>
              <a:gd name="connsiteX18" fmla="*/ 7118586 w 7436960"/>
              <a:gd name="connsiteY18" fmla="*/ 593831 h 1103735"/>
              <a:gd name="connsiteX19" fmla="*/ 7151355 w 7436960"/>
              <a:gd name="connsiteY19" fmla="*/ 612987 h 1103735"/>
              <a:gd name="connsiteX20" fmla="*/ 7207255 w 7436960"/>
              <a:gd name="connsiteY20" fmla="*/ 635974 h 1103735"/>
              <a:gd name="connsiteX21" fmla="*/ 7319056 w 7436960"/>
              <a:gd name="connsiteY21" fmla="*/ 685779 h 1103735"/>
              <a:gd name="connsiteX22" fmla="*/ 7388448 w 7436960"/>
              <a:gd name="connsiteY22" fmla="*/ 739415 h 1103735"/>
              <a:gd name="connsiteX23" fmla="*/ 7425073 w 7436960"/>
              <a:gd name="connsiteY23" fmla="*/ 802629 h 1103735"/>
              <a:gd name="connsiteX24" fmla="*/ 7436638 w 7436960"/>
              <a:gd name="connsiteY24" fmla="*/ 883084 h 1103735"/>
              <a:gd name="connsiteX25" fmla="*/ 7353752 w 7436960"/>
              <a:gd name="connsiteY25" fmla="*/ 1047824 h 1103735"/>
              <a:gd name="connsiteX26" fmla="*/ 7122441 w 7436960"/>
              <a:gd name="connsiteY26" fmla="*/ 1103376 h 1103735"/>
              <a:gd name="connsiteX27" fmla="*/ 6958596 w 7436960"/>
              <a:gd name="connsiteY27" fmla="*/ 1086136 h 1103735"/>
              <a:gd name="connsiteX28" fmla="*/ 6869927 w 7436960"/>
              <a:gd name="connsiteY28" fmla="*/ 1059318 h 1103735"/>
              <a:gd name="connsiteX29" fmla="*/ 6904624 w 7436960"/>
              <a:gd name="connsiteY29" fmla="*/ 890746 h 1103735"/>
              <a:gd name="connsiteX30" fmla="*/ 7012569 w 7436960"/>
              <a:gd name="connsiteY30" fmla="*/ 923311 h 1103735"/>
              <a:gd name="connsiteX31" fmla="*/ 7126297 w 7436960"/>
              <a:gd name="connsiteY31" fmla="*/ 929058 h 1103735"/>
              <a:gd name="connsiteX32" fmla="*/ 6064195 w 7436960"/>
              <a:gd name="connsiteY32" fmla="*/ 718344 h 1103735"/>
              <a:gd name="connsiteX33" fmla="*/ 6093109 w 7436960"/>
              <a:gd name="connsiteY33" fmla="*/ 549772 h 1103735"/>
              <a:gd name="connsiteX34" fmla="*/ 6172140 w 7436960"/>
              <a:gd name="connsiteY34" fmla="*/ 427175 h 1103735"/>
              <a:gd name="connsiteX35" fmla="*/ 6283940 w 7436960"/>
              <a:gd name="connsiteY35" fmla="*/ 354383 h 1103735"/>
              <a:gd name="connsiteX36" fmla="*/ 6415016 w 7436960"/>
              <a:gd name="connsiteY36" fmla="*/ 329480 h 1103735"/>
              <a:gd name="connsiteX37" fmla="*/ 6661748 w 7436960"/>
              <a:gd name="connsiteY37" fmla="*/ 425260 h 1103735"/>
              <a:gd name="connsiteX38" fmla="*/ 6752344 w 7436960"/>
              <a:gd name="connsiteY38" fmla="*/ 704935 h 1103735"/>
              <a:gd name="connsiteX39" fmla="*/ 6750417 w 7436960"/>
              <a:gd name="connsiteY39" fmla="*/ 745162 h 1103735"/>
              <a:gd name="connsiteX40" fmla="*/ 6748489 w 7436960"/>
              <a:gd name="connsiteY40" fmla="*/ 783474 h 1103735"/>
              <a:gd name="connsiteX41" fmla="*/ 6278158 w 7436960"/>
              <a:gd name="connsiteY41" fmla="*/ 783474 h 1103735"/>
              <a:gd name="connsiteX42" fmla="*/ 6337912 w 7436960"/>
              <a:gd name="connsiteY42" fmla="*/ 885000 h 1103735"/>
              <a:gd name="connsiteX43" fmla="*/ 6480554 w 7436960"/>
              <a:gd name="connsiteY43" fmla="*/ 923311 h 1103735"/>
              <a:gd name="connsiteX44" fmla="*/ 6592354 w 7436960"/>
              <a:gd name="connsiteY44" fmla="*/ 913733 h 1103735"/>
              <a:gd name="connsiteX45" fmla="*/ 6682951 w 7436960"/>
              <a:gd name="connsiteY45" fmla="*/ 885000 h 1103735"/>
              <a:gd name="connsiteX46" fmla="*/ 6711865 w 7436960"/>
              <a:gd name="connsiteY46" fmla="*/ 1053571 h 1103735"/>
              <a:gd name="connsiteX47" fmla="*/ 6667530 w 7436960"/>
              <a:gd name="connsiteY47" fmla="*/ 1070811 h 1103735"/>
              <a:gd name="connsiteX48" fmla="*/ 6603920 w 7436960"/>
              <a:gd name="connsiteY48" fmla="*/ 1084220 h 1103735"/>
              <a:gd name="connsiteX49" fmla="*/ 6530671 w 7436960"/>
              <a:gd name="connsiteY49" fmla="*/ 1095714 h 1103735"/>
              <a:gd name="connsiteX50" fmla="*/ 6451641 w 7436960"/>
              <a:gd name="connsiteY50" fmla="*/ 1099545 h 1103735"/>
              <a:gd name="connsiteX51" fmla="*/ 6278158 w 7436960"/>
              <a:gd name="connsiteY51" fmla="*/ 1070811 h 1103735"/>
              <a:gd name="connsiteX52" fmla="*/ 6156719 w 7436960"/>
              <a:gd name="connsiteY52" fmla="*/ 992272 h 1103735"/>
              <a:gd name="connsiteX53" fmla="*/ 6085399 w 7436960"/>
              <a:gd name="connsiteY53" fmla="*/ 871590 h 1103735"/>
              <a:gd name="connsiteX54" fmla="*/ 6064195 w 7436960"/>
              <a:gd name="connsiteY54" fmla="*/ 718344 h 1103735"/>
              <a:gd name="connsiteX55" fmla="*/ 6551875 w 7436960"/>
              <a:gd name="connsiteY55" fmla="*/ 639805 h 1103735"/>
              <a:gd name="connsiteX56" fmla="*/ 6542237 w 7436960"/>
              <a:gd name="connsiteY56" fmla="*/ 588084 h 1103735"/>
              <a:gd name="connsiteX57" fmla="*/ 6519106 w 7436960"/>
              <a:gd name="connsiteY57" fmla="*/ 544026 h 1103735"/>
              <a:gd name="connsiteX58" fmla="*/ 6478627 w 7436960"/>
              <a:gd name="connsiteY58" fmla="*/ 511461 h 1103735"/>
              <a:gd name="connsiteX59" fmla="*/ 6418871 w 7436960"/>
              <a:gd name="connsiteY59" fmla="*/ 498052 h 1103735"/>
              <a:gd name="connsiteX60" fmla="*/ 6359116 w 7436960"/>
              <a:gd name="connsiteY60" fmla="*/ 511461 h 1103735"/>
              <a:gd name="connsiteX61" fmla="*/ 6316709 w 7436960"/>
              <a:gd name="connsiteY61" fmla="*/ 542110 h 1103735"/>
              <a:gd name="connsiteX62" fmla="*/ 6289723 w 7436960"/>
              <a:gd name="connsiteY62" fmla="*/ 588084 h 1103735"/>
              <a:gd name="connsiteX63" fmla="*/ 6278158 w 7436960"/>
              <a:gd name="connsiteY63" fmla="*/ 639805 h 1103735"/>
              <a:gd name="connsiteX64" fmla="*/ 6551875 w 7436960"/>
              <a:gd name="connsiteY64" fmla="*/ 639805 h 1103735"/>
              <a:gd name="connsiteX65" fmla="*/ 5499411 w 7436960"/>
              <a:gd name="connsiteY65" fmla="*/ 164740 h 1103735"/>
              <a:gd name="connsiteX66" fmla="*/ 5707591 w 7436960"/>
              <a:gd name="connsiteY66" fmla="*/ 132175 h 1103735"/>
              <a:gd name="connsiteX67" fmla="*/ 5707591 w 7436960"/>
              <a:gd name="connsiteY67" fmla="*/ 346721 h 1103735"/>
              <a:gd name="connsiteX68" fmla="*/ 5958178 w 7436960"/>
              <a:gd name="connsiteY68" fmla="*/ 346721 h 1103735"/>
              <a:gd name="connsiteX69" fmla="*/ 5958178 w 7436960"/>
              <a:gd name="connsiteY69" fmla="*/ 519123 h 1103735"/>
              <a:gd name="connsiteX70" fmla="*/ 5707591 w 7436960"/>
              <a:gd name="connsiteY70" fmla="*/ 519123 h 1103735"/>
              <a:gd name="connsiteX71" fmla="*/ 5707591 w 7436960"/>
              <a:gd name="connsiteY71" fmla="*/ 775811 h 1103735"/>
              <a:gd name="connsiteX72" fmla="*/ 5730722 w 7436960"/>
              <a:gd name="connsiteY72" fmla="*/ 879253 h 1103735"/>
              <a:gd name="connsiteX73" fmla="*/ 5825174 w 7436960"/>
              <a:gd name="connsiteY73" fmla="*/ 917564 h 1103735"/>
              <a:gd name="connsiteX74" fmla="*/ 5892640 w 7436960"/>
              <a:gd name="connsiteY74" fmla="*/ 911818 h 1103735"/>
              <a:gd name="connsiteX75" fmla="*/ 5958178 w 7436960"/>
              <a:gd name="connsiteY75" fmla="*/ 894577 h 1103735"/>
              <a:gd name="connsiteX76" fmla="*/ 5987092 w 7436960"/>
              <a:gd name="connsiteY76" fmla="*/ 1055486 h 1103735"/>
              <a:gd name="connsiteX77" fmla="*/ 5902278 w 7436960"/>
              <a:gd name="connsiteY77" fmla="*/ 1082305 h 1103735"/>
              <a:gd name="connsiteX78" fmla="*/ 5788550 w 7436960"/>
              <a:gd name="connsiteY78" fmla="*/ 1093798 h 1103735"/>
              <a:gd name="connsiteX79" fmla="*/ 5647836 w 7436960"/>
              <a:gd name="connsiteY79" fmla="*/ 1070811 h 1103735"/>
              <a:gd name="connsiteX80" fmla="*/ 5559167 w 7436960"/>
              <a:gd name="connsiteY80" fmla="*/ 1007597 h 1103735"/>
              <a:gd name="connsiteX81" fmla="*/ 5510977 w 7436960"/>
              <a:gd name="connsiteY81" fmla="*/ 907987 h 1103735"/>
              <a:gd name="connsiteX82" fmla="*/ 5499411 w 7436960"/>
              <a:gd name="connsiteY82" fmla="*/ 779642 h 1103735"/>
              <a:gd name="connsiteX83" fmla="*/ 5499411 w 7436960"/>
              <a:gd name="connsiteY83" fmla="*/ 164740 h 1103735"/>
              <a:gd name="connsiteX84" fmla="*/ 4657055 w 7436960"/>
              <a:gd name="connsiteY84" fmla="*/ 718344 h 1103735"/>
              <a:gd name="connsiteX85" fmla="*/ 4685969 w 7436960"/>
              <a:gd name="connsiteY85" fmla="*/ 549772 h 1103735"/>
              <a:gd name="connsiteX86" fmla="*/ 4765000 w 7436960"/>
              <a:gd name="connsiteY86" fmla="*/ 427175 h 1103735"/>
              <a:gd name="connsiteX87" fmla="*/ 4876800 w 7436960"/>
              <a:gd name="connsiteY87" fmla="*/ 354383 h 1103735"/>
              <a:gd name="connsiteX88" fmla="*/ 5007876 w 7436960"/>
              <a:gd name="connsiteY88" fmla="*/ 329480 h 1103735"/>
              <a:gd name="connsiteX89" fmla="*/ 5254608 w 7436960"/>
              <a:gd name="connsiteY89" fmla="*/ 425260 h 1103735"/>
              <a:gd name="connsiteX90" fmla="*/ 5345204 w 7436960"/>
              <a:gd name="connsiteY90" fmla="*/ 704935 h 1103735"/>
              <a:gd name="connsiteX91" fmla="*/ 5343277 w 7436960"/>
              <a:gd name="connsiteY91" fmla="*/ 745162 h 1103735"/>
              <a:gd name="connsiteX92" fmla="*/ 5341349 w 7436960"/>
              <a:gd name="connsiteY92" fmla="*/ 783474 h 1103735"/>
              <a:gd name="connsiteX93" fmla="*/ 4869090 w 7436960"/>
              <a:gd name="connsiteY93" fmla="*/ 783474 h 1103735"/>
              <a:gd name="connsiteX94" fmla="*/ 4928845 w 7436960"/>
              <a:gd name="connsiteY94" fmla="*/ 885000 h 1103735"/>
              <a:gd name="connsiteX95" fmla="*/ 5071487 w 7436960"/>
              <a:gd name="connsiteY95" fmla="*/ 923311 h 1103735"/>
              <a:gd name="connsiteX96" fmla="*/ 5183287 w 7436960"/>
              <a:gd name="connsiteY96" fmla="*/ 913733 h 1103735"/>
              <a:gd name="connsiteX97" fmla="*/ 5275811 w 7436960"/>
              <a:gd name="connsiteY97" fmla="*/ 885000 h 1103735"/>
              <a:gd name="connsiteX98" fmla="*/ 5304725 w 7436960"/>
              <a:gd name="connsiteY98" fmla="*/ 1053571 h 1103735"/>
              <a:gd name="connsiteX99" fmla="*/ 5260390 w 7436960"/>
              <a:gd name="connsiteY99" fmla="*/ 1070811 h 1103735"/>
              <a:gd name="connsiteX100" fmla="*/ 5196780 w 7436960"/>
              <a:gd name="connsiteY100" fmla="*/ 1084220 h 1103735"/>
              <a:gd name="connsiteX101" fmla="*/ 5123531 w 7436960"/>
              <a:gd name="connsiteY101" fmla="*/ 1095714 h 1103735"/>
              <a:gd name="connsiteX102" fmla="*/ 5044501 w 7436960"/>
              <a:gd name="connsiteY102" fmla="*/ 1099545 h 1103735"/>
              <a:gd name="connsiteX103" fmla="*/ 4871018 w 7436960"/>
              <a:gd name="connsiteY103" fmla="*/ 1070811 h 1103735"/>
              <a:gd name="connsiteX104" fmla="*/ 4749579 w 7436960"/>
              <a:gd name="connsiteY104" fmla="*/ 992272 h 1103735"/>
              <a:gd name="connsiteX105" fmla="*/ 4678259 w 7436960"/>
              <a:gd name="connsiteY105" fmla="*/ 871590 h 1103735"/>
              <a:gd name="connsiteX106" fmla="*/ 4657055 w 7436960"/>
              <a:gd name="connsiteY106" fmla="*/ 718344 h 1103735"/>
              <a:gd name="connsiteX107" fmla="*/ 5144735 w 7436960"/>
              <a:gd name="connsiteY107" fmla="*/ 639805 h 1103735"/>
              <a:gd name="connsiteX108" fmla="*/ 5135097 w 7436960"/>
              <a:gd name="connsiteY108" fmla="*/ 588084 h 1103735"/>
              <a:gd name="connsiteX109" fmla="*/ 5111966 w 7436960"/>
              <a:gd name="connsiteY109" fmla="*/ 544026 h 1103735"/>
              <a:gd name="connsiteX110" fmla="*/ 5071487 w 7436960"/>
              <a:gd name="connsiteY110" fmla="*/ 511461 h 1103735"/>
              <a:gd name="connsiteX111" fmla="*/ 5011731 w 7436960"/>
              <a:gd name="connsiteY111" fmla="*/ 498052 h 1103735"/>
              <a:gd name="connsiteX112" fmla="*/ 4951976 w 7436960"/>
              <a:gd name="connsiteY112" fmla="*/ 511461 h 1103735"/>
              <a:gd name="connsiteX113" fmla="*/ 4911497 w 7436960"/>
              <a:gd name="connsiteY113" fmla="*/ 542110 h 1103735"/>
              <a:gd name="connsiteX114" fmla="*/ 4884510 w 7436960"/>
              <a:gd name="connsiteY114" fmla="*/ 588084 h 1103735"/>
              <a:gd name="connsiteX115" fmla="*/ 4872945 w 7436960"/>
              <a:gd name="connsiteY115" fmla="*/ 639805 h 1103735"/>
              <a:gd name="connsiteX116" fmla="*/ 5144735 w 7436960"/>
              <a:gd name="connsiteY116" fmla="*/ 639805 h 1103735"/>
              <a:gd name="connsiteX117" fmla="*/ 3866744 w 7436960"/>
              <a:gd name="connsiteY117" fmla="*/ 371623 h 1103735"/>
              <a:gd name="connsiteX118" fmla="*/ 4003603 w 7436960"/>
              <a:gd name="connsiteY118" fmla="*/ 342889 h 1103735"/>
              <a:gd name="connsiteX119" fmla="*/ 4179013 w 7436960"/>
              <a:gd name="connsiteY119" fmla="*/ 329480 h 1103735"/>
              <a:gd name="connsiteX120" fmla="*/ 4333220 w 7436960"/>
              <a:gd name="connsiteY120" fmla="*/ 354383 h 1103735"/>
              <a:gd name="connsiteX121" fmla="*/ 4431527 w 7436960"/>
              <a:gd name="connsiteY121" fmla="*/ 421428 h 1103735"/>
              <a:gd name="connsiteX122" fmla="*/ 4483572 w 7436960"/>
              <a:gd name="connsiteY122" fmla="*/ 526785 h 1103735"/>
              <a:gd name="connsiteX123" fmla="*/ 4498993 w 7436960"/>
              <a:gd name="connsiteY123" fmla="*/ 662792 h 1103735"/>
              <a:gd name="connsiteX124" fmla="*/ 4498993 w 7436960"/>
              <a:gd name="connsiteY124" fmla="*/ 1074642 h 1103735"/>
              <a:gd name="connsiteX125" fmla="*/ 4292741 w 7436960"/>
              <a:gd name="connsiteY125" fmla="*/ 1074642 h 1103735"/>
              <a:gd name="connsiteX126" fmla="*/ 4292741 w 7436960"/>
              <a:gd name="connsiteY126" fmla="*/ 689610 h 1103735"/>
              <a:gd name="connsiteX127" fmla="*/ 4265754 w 7436960"/>
              <a:gd name="connsiteY127" fmla="*/ 547857 h 1103735"/>
              <a:gd name="connsiteX128" fmla="*/ 4167448 w 7436960"/>
              <a:gd name="connsiteY128" fmla="*/ 505714 h 1103735"/>
              <a:gd name="connsiteX129" fmla="*/ 4119258 w 7436960"/>
              <a:gd name="connsiteY129" fmla="*/ 507630 h 1103735"/>
              <a:gd name="connsiteX130" fmla="*/ 4074923 w 7436960"/>
              <a:gd name="connsiteY130" fmla="*/ 511461 h 1103735"/>
              <a:gd name="connsiteX131" fmla="*/ 4074923 w 7436960"/>
              <a:gd name="connsiteY131" fmla="*/ 1074642 h 1103735"/>
              <a:gd name="connsiteX132" fmla="*/ 3866744 w 7436960"/>
              <a:gd name="connsiteY132" fmla="*/ 1074642 h 1103735"/>
              <a:gd name="connsiteX133" fmla="*/ 3866744 w 7436960"/>
              <a:gd name="connsiteY133" fmla="*/ 371623 h 1103735"/>
              <a:gd name="connsiteX134" fmla="*/ 3720247 w 7436960"/>
              <a:gd name="connsiteY134" fmla="*/ 530617 h 1103735"/>
              <a:gd name="connsiteX135" fmla="*/ 3654709 w 7436960"/>
              <a:gd name="connsiteY135" fmla="*/ 517208 h 1103735"/>
              <a:gd name="connsiteX136" fmla="*/ 3573750 w 7436960"/>
              <a:gd name="connsiteY136" fmla="*/ 509545 h 1103735"/>
              <a:gd name="connsiteX137" fmla="*/ 3525560 w 7436960"/>
              <a:gd name="connsiteY137" fmla="*/ 513376 h 1103735"/>
              <a:gd name="connsiteX138" fmla="*/ 3485081 w 7436960"/>
              <a:gd name="connsiteY138" fmla="*/ 521039 h 1103735"/>
              <a:gd name="connsiteX139" fmla="*/ 3485081 w 7436960"/>
              <a:gd name="connsiteY139" fmla="*/ 1078474 h 1103735"/>
              <a:gd name="connsiteX140" fmla="*/ 3276901 w 7436960"/>
              <a:gd name="connsiteY140" fmla="*/ 1078474 h 1103735"/>
              <a:gd name="connsiteX141" fmla="*/ 3276901 w 7436960"/>
              <a:gd name="connsiteY141" fmla="*/ 385032 h 1103735"/>
              <a:gd name="connsiteX142" fmla="*/ 3407977 w 7436960"/>
              <a:gd name="connsiteY142" fmla="*/ 348636 h 1103735"/>
              <a:gd name="connsiteX143" fmla="*/ 3577605 w 7436960"/>
              <a:gd name="connsiteY143" fmla="*/ 331396 h 1103735"/>
              <a:gd name="connsiteX144" fmla="*/ 3618085 w 7436960"/>
              <a:gd name="connsiteY144" fmla="*/ 333312 h 1103735"/>
              <a:gd name="connsiteX145" fmla="*/ 3666275 w 7436960"/>
              <a:gd name="connsiteY145" fmla="*/ 339058 h 1103735"/>
              <a:gd name="connsiteX146" fmla="*/ 3714464 w 7436960"/>
              <a:gd name="connsiteY146" fmla="*/ 346721 h 1103735"/>
              <a:gd name="connsiteX147" fmla="*/ 3754943 w 7436960"/>
              <a:gd name="connsiteY147" fmla="*/ 358214 h 1103735"/>
              <a:gd name="connsiteX148" fmla="*/ 3720247 w 7436960"/>
              <a:gd name="connsiteY148" fmla="*/ 530617 h 1103735"/>
              <a:gd name="connsiteX149" fmla="*/ 2426835 w 7436960"/>
              <a:gd name="connsiteY149" fmla="*/ 718344 h 1103735"/>
              <a:gd name="connsiteX150" fmla="*/ 2455749 w 7436960"/>
              <a:gd name="connsiteY150" fmla="*/ 549772 h 1103735"/>
              <a:gd name="connsiteX151" fmla="*/ 2534780 w 7436960"/>
              <a:gd name="connsiteY151" fmla="*/ 427175 h 1103735"/>
              <a:gd name="connsiteX152" fmla="*/ 2646580 w 7436960"/>
              <a:gd name="connsiteY152" fmla="*/ 354383 h 1103735"/>
              <a:gd name="connsiteX153" fmla="*/ 2777656 w 7436960"/>
              <a:gd name="connsiteY153" fmla="*/ 329480 h 1103735"/>
              <a:gd name="connsiteX154" fmla="*/ 3024387 w 7436960"/>
              <a:gd name="connsiteY154" fmla="*/ 425260 h 1103735"/>
              <a:gd name="connsiteX155" fmla="*/ 3114984 w 7436960"/>
              <a:gd name="connsiteY155" fmla="*/ 703019 h 1103735"/>
              <a:gd name="connsiteX156" fmla="*/ 3113056 w 7436960"/>
              <a:gd name="connsiteY156" fmla="*/ 743246 h 1103735"/>
              <a:gd name="connsiteX157" fmla="*/ 3111129 w 7436960"/>
              <a:gd name="connsiteY157" fmla="*/ 781558 h 1103735"/>
              <a:gd name="connsiteX158" fmla="*/ 2638870 w 7436960"/>
              <a:gd name="connsiteY158" fmla="*/ 781558 h 1103735"/>
              <a:gd name="connsiteX159" fmla="*/ 2698625 w 7436960"/>
              <a:gd name="connsiteY159" fmla="*/ 883084 h 1103735"/>
              <a:gd name="connsiteX160" fmla="*/ 2841266 w 7436960"/>
              <a:gd name="connsiteY160" fmla="*/ 921396 h 1103735"/>
              <a:gd name="connsiteX161" fmla="*/ 2953067 w 7436960"/>
              <a:gd name="connsiteY161" fmla="*/ 911818 h 1103735"/>
              <a:gd name="connsiteX162" fmla="*/ 3043663 w 7436960"/>
              <a:gd name="connsiteY162" fmla="*/ 885000 h 1103735"/>
              <a:gd name="connsiteX163" fmla="*/ 3072577 w 7436960"/>
              <a:gd name="connsiteY163" fmla="*/ 1053571 h 1103735"/>
              <a:gd name="connsiteX164" fmla="*/ 3028242 w 7436960"/>
              <a:gd name="connsiteY164" fmla="*/ 1070811 h 1103735"/>
              <a:gd name="connsiteX165" fmla="*/ 2964632 w 7436960"/>
              <a:gd name="connsiteY165" fmla="*/ 1084220 h 1103735"/>
              <a:gd name="connsiteX166" fmla="*/ 2891384 w 7436960"/>
              <a:gd name="connsiteY166" fmla="*/ 1095714 h 1103735"/>
              <a:gd name="connsiteX167" fmla="*/ 2812352 w 7436960"/>
              <a:gd name="connsiteY167" fmla="*/ 1099545 h 1103735"/>
              <a:gd name="connsiteX168" fmla="*/ 2638870 w 7436960"/>
              <a:gd name="connsiteY168" fmla="*/ 1070811 h 1103735"/>
              <a:gd name="connsiteX169" fmla="*/ 2517431 w 7436960"/>
              <a:gd name="connsiteY169" fmla="*/ 992272 h 1103735"/>
              <a:gd name="connsiteX170" fmla="*/ 2446111 w 7436960"/>
              <a:gd name="connsiteY170" fmla="*/ 871590 h 1103735"/>
              <a:gd name="connsiteX171" fmla="*/ 2426835 w 7436960"/>
              <a:gd name="connsiteY171" fmla="*/ 718344 h 1103735"/>
              <a:gd name="connsiteX172" fmla="*/ 2916442 w 7436960"/>
              <a:gd name="connsiteY172" fmla="*/ 639805 h 1103735"/>
              <a:gd name="connsiteX173" fmla="*/ 2906804 w 7436960"/>
              <a:gd name="connsiteY173" fmla="*/ 588084 h 1103735"/>
              <a:gd name="connsiteX174" fmla="*/ 2883673 w 7436960"/>
              <a:gd name="connsiteY174" fmla="*/ 544026 h 1103735"/>
              <a:gd name="connsiteX175" fmla="*/ 2843194 w 7436960"/>
              <a:gd name="connsiteY175" fmla="*/ 511461 h 1103735"/>
              <a:gd name="connsiteX176" fmla="*/ 2783438 w 7436960"/>
              <a:gd name="connsiteY176" fmla="*/ 498052 h 1103735"/>
              <a:gd name="connsiteX177" fmla="*/ 2723683 w 7436960"/>
              <a:gd name="connsiteY177" fmla="*/ 511461 h 1103735"/>
              <a:gd name="connsiteX178" fmla="*/ 2681276 w 7436960"/>
              <a:gd name="connsiteY178" fmla="*/ 542110 h 1103735"/>
              <a:gd name="connsiteX179" fmla="*/ 2654290 w 7436960"/>
              <a:gd name="connsiteY179" fmla="*/ 588084 h 1103735"/>
              <a:gd name="connsiteX180" fmla="*/ 2642725 w 7436960"/>
              <a:gd name="connsiteY180" fmla="*/ 639805 h 1103735"/>
              <a:gd name="connsiteX181" fmla="*/ 2916442 w 7436960"/>
              <a:gd name="connsiteY181" fmla="*/ 639805 h 1103735"/>
              <a:gd name="connsiteX182" fmla="*/ 2089507 w 7436960"/>
              <a:gd name="connsiteY182" fmla="*/ 706850 h 1103735"/>
              <a:gd name="connsiteX183" fmla="*/ 1941082 w 7436960"/>
              <a:gd name="connsiteY183" fmla="*/ 507630 h 1103735"/>
              <a:gd name="connsiteX184" fmla="*/ 1877472 w 7436960"/>
              <a:gd name="connsiteY184" fmla="*/ 515292 h 1103735"/>
              <a:gd name="connsiteX185" fmla="*/ 1827354 w 7436960"/>
              <a:gd name="connsiteY185" fmla="*/ 536363 h 1103735"/>
              <a:gd name="connsiteX186" fmla="*/ 1827354 w 7436960"/>
              <a:gd name="connsiteY186" fmla="*/ 911818 h 1103735"/>
              <a:gd name="connsiteX187" fmla="*/ 1865906 w 7436960"/>
              <a:gd name="connsiteY187" fmla="*/ 917564 h 1103735"/>
              <a:gd name="connsiteX188" fmla="*/ 1917951 w 7436960"/>
              <a:gd name="connsiteY188" fmla="*/ 919480 h 1103735"/>
              <a:gd name="connsiteX189" fmla="*/ 2047099 w 7436960"/>
              <a:gd name="connsiteY189" fmla="*/ 862013 h 1103735"/>
              <a:gd name="connsiteX190" fmla="*/ 2089507 w 7436960"/>
              <a:gd name="connsiteY190" fmla="*/ 706850 h 1103735"/>
              <a:gd name="connsiteX191" fmla="*/ 2301541 w 7436960"/>
              <a:gd name="connsiteY191" fmla="*/ 714513 h 1103735"/>
              <a:gd name="connsiteX192" fmla="*/ 2274555 w 7436960"/>
              <a:gd name="connsiteY192" fmla="*/ 873506 h 1103735"/>
              <a:gd name="connsiteX193" fmla="*/ 2201307 w 7436960"/>
              <a:gd name="connsiteY193" fmla="*/ 994188 h 1103735"/>
              <a:gd name="connsiteX194" fmla="*/ 2081796 w 7436960"/>
              <a:gd name="connsiteY194" fmla="*/ 1072727 h 1103735"/>
              <a:gd name="connsiteX195" fmla="*/ 1919879 w 7436960"/>
              <a:gd name="connsiteY195" fmla="*/ 1099545 h 1103735"/>
              <a:gd name="connsiteX196" fmla="*/ 1840847 w 7436960"/>
              <a:gd name="connsiteY196" fmla="*/ 1095714 h 1103735"/>
              <a:gd name="connsiteX197" fmla="*/ 1759889 w 7436960"/>
              <a:gd name="connsiteY197" fmla="*/ 1088051 h 1103735"/>
              <a:gd name="connsiteX198" fmla="*/ 1684713 w 7436960"/>
              <a:gd name="connsiteY198" fmla="*/ 1074642 h 1103735"/>
              <a:gd name="connsiteX199" fmla="*/ 1621102 w 7436960"/>
              <a:gd name="connsiteY199" fmla="*/ 1057402 h 1103735"/>
              <a:gd name="connsiteX200" fmla="*/ 1621102 w 7436960"/>
              <a:gd name="connsiteY200" fmla="*/ 32565 h 1103735"/>
              <a:gd name="connsiteX201" fmla="*/ 1829282 w 7436960"/>
              <a:gd name="connsiteY201" fmla="*/ 0 h 1103735"/>
              <a:gd name="connsiteX202" fmla="*/ 1829282 w 7436960"/>
              <a:gd name="connsiteY202" fmla="*/ 363961 h 1103735"/>
              <a:gd name="connsiteX203" fmla="*/ 1902530 w 7436960"/>
              <a:gd name="connsiteY203" fmla="*/ 340974 h 1103735"/>
              <a:gd name="connsiteX204" fmla="*/ 1983489 w 7436960"/>
              <a:gd name="connsiteY204" fmla="*/ 333312 h 1103735"/>
              <a:gd name="connsiteX205" fmla="*/ 2122276 w 7436960"/>
              <a:gd name="connsiteY205" fmla="*/ 362045 h 1103735"/>
              <a:gd name="connsiteX206" fmla="*/ 2222510 w 7436960"/>
              <a:gd name="connsiteY206" fmla="*/ 438669 h 1103735"/>
              <a:gd name="connsiteX207" fmla="*/ 2284193 w 7436960"/>
              <a:gd name="connsiteY207" fmla="*/ 559350 h 1103735"/>
              <a:gd name="connsiteX208" fmla="*/ 2301541 w 7436960"/>
              <a:gd name="connsiteY208" fmla="*/ 714513 h 1103735"/>
              <a:gd name="connsiteX209" fmla="*/ 1422561 w 7436960"/>
              <a:gd name="connsiteY209" fmla="*/ 1051655 h 1103735"/>
              <a:gd name="connsiteX210" fmla="*/ 1285702 w 7436960"/>
              <a:gd name="connsiteY210" fmla="*/ 1078474 h 1103735"/>
              <a:gd name="connsiteX211" fmla="*/ 1110291 w 7436960"/>
              <a:gd name="connsiteY211" fmla="*/ 1091883 h 1103735"/>
              <a:gd name="connsiteX212" fmla="*/ 954157 w 7436960"/>
              <a:gd name="connsiteY212" fmla="*/ 1066980 h 1103735"/>
              <a:gd name="connsiteX213" fmla="*/ 855850 w 7436960"/>
              <a:gd name="connsiteY213" fmla="*/ 998019 h 1103735"/>
              <a:gd name="connsiteX214" fmla="*/ 803805 w 7436960"/>
              <a:gd name="connsiteY214" fmla="*/ 888831 h 1103735"/>
              <a:gd name="connsiteX215" fmla="*/ 788384 w 7436960"/>
              <a:gd name="connsiteY215" fmla="*/ 750909 h 1103735"/>
              <a:gd name="connsiteX216" fmla="*/ 788384 w 7436960"/>
              <a:gd name="connsiteY216" fmla="*/ 346721 h 1103735"/>
              <a:gd name="connsiteX217" fmla="*/ 996563 w 7436960"/>
              <a:gd name="connsiteY217" fmla="*/ 346721 h 1103735"/>
              <a:gd name="connsiteX218" fmla="*/ 996563 w 7436960"/>
              <a:gd name="connsiteY218" fmla="*/ 727922 h 1103735"/>
              <a:gd name="connsiteX219" fmla="*/ 1023550 w 7436960"/>
              <a:gd name="connsiteY219" fmla="*/ 871590 h 1103735"/>
              <a:gd name="connsiteX220" fmla="*/ 1121857 w 7436960"/>
              <a:gd name="connsiteY220" fmla="*/ 915649 h 1103735"/>
              <a:gd name="connsiteX221" fmla="*/ 1170046 w 7436960"/>
              <a:gd name="connsiteY221" fmla="*/ 913733 h 1103735"/>
              <a:gd name="connsiteX222" fmla="*/ 1214381 w 7436960"/>
              <a:gd name="connsiteY222" fmla="*/ 907987 h 1103735"/>
              <a:gd name="connsiteX223" fmla="*/ 1214381 w 7436960"/>
              <a:gd name="connsiteY223" fmla="*/ 346721 h 1103735"/>
              <a:gd name="connsiteX224" fmla="*/ 1422561 w 7436960"/>
              <a:gd name="connsiteY224" fmla="*/ 346721 h 1103735"/>
              <a:gd name="connsiteX225" fmla="*/ 1422561 w 7436960"/>
              <a:gd name="connsiteY225" fmla="*/ 1051655 h 1103735"/>
              <a:gd name="connsiteX226" fmla="*/ 208180 w 7436960"/>
              <a:gd name="connsiteY226" fmla="*/ 611071 h 1103735"/>
              <a:gd name="connsiteX227" fmla="*/ 271790 w 7436960"/>
              <a:gd name="connsiteY227" fmla="*/ 542110 h 1103735"/>
              <a:gd name="connsiteX228" fmla="*/ 335401 w 7436960"/>
              <a:gd name="connsiteY228" fmla="*/ 471233 h 1103735"/>
              <a:gd name="connsiteX229" fmla="*/ 393228 w 7436960"/>
              <a:gd name="connsiteY229" fmla="*/ 404188 h 1103735"/>
              <a:gd name="connsiteX230" fmla="*/ 441418 w 7436960"/>
              <a:gd name="connsiteY230" fmla="*/ 348636 h 1103735"/>
              <a:gd name="connsiteX231" fmla="*/ 688149 w 7436960"/>
              <a:gd name="connsiteY231" fmla="*/ 348636 h 1103735"/>
              <a:gd name="connsiteX232" fmla="*/ 543580 w 7436960"/>
              <a:gd name="connsiteY232" fmla="*/ 511461 h 1103735"/>
              <a:gd name="connsiteX233" fmla="*/ 389373 w 7436960"/>
              <a:gd name="connsiteY233" fmla="*/ 670454 h 1103735"/>
              <a:gd name="connsiteX234" fmla="*/ 476114 w 7436960"/>
              <a:gd name="connsiteY234" fmla="*/ 760487 h 1103735"/>
              <a:gd name="connsiteX235" fmla="*/ 562856 w 7436960"/>
              <a:gd name="connsiteY235" fmla="*/ 867759 h 1103735"/>
              <a:gd name="connsiteX236" fmla="*/ 639959 w 7436960"/>
              <a:gd name="connsiteY236" fmla="*/ 978863 h 1103735"/>
              <a:gd name="connsiteX237" fmla="*/ 697787 w 7436960"/>
              <a:gd name="connsiteY237" fmla="*/ 1080389 h 1103735"/>
              <a:gd name="connsiteX238" fmla="*/ 458766 w 7436960"/>
              <a:gd name="connsiteY238" fmla="*/ 1080389 h 1103735"/>
              <a:gd name="connsiteX239" fmla="*/ 406721 w 7436960"/>
              <a:gd name="connsiteY239" fmla="*/ 1001850 h 1103735"/>
              <a:gd name="connsiteX240" fmla="*/ 346966 w 7436960"/>
              <a:gd name="connsiteY240" fmla="*/ 913733 h 1103735"/>
              <a:gd name="connsiteX241" fmla="*/ 277573 w 7436960"/>
              <a:gd name="connsiteY241" fmla="*/ 829448 h 1103735"/>
              <a:gd name="connsiteX242" fmla="*/ 208180 w 7436960"/>
              <a:gd name="connsiteY242" fmla="*/ 762402 h 1103735"/>
              <a:gd name="connsiteX243" fmla="*/ 208180 w 7436960"/>
              <a:gd name="connsiteY243" fmla="*/ 1082305 h 1103735"/>
              <a:gd name="connsiteX244" fmla="*/ 0 w 7436960"/>
              <a:gd name="connsiteY244" fmla="*/ 1082305 h 1103735"/>
              <a:gd name="connsiteX245" fmla="*/ 0 w 7436960"/>
              <a:gd name="connsiteY245" fmla="*/ 32565 h 1103735"/>
              <a:gd name="connsiteX246" fmla="*/ 208180 w 7436960"/>
              <a:gd name="connsiteY246" fmla="*/ 0 h 1103735"/>
              <a:gd name="connsiteX247" fmla="*/ 208180 w 7436960"/>
              <a:gd name="connsiteY247" fmla="*/ 611071 h 110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36960" h="1103735">
                <a:moveTo>
                  <a:pt x="7126297" y="929058"/>
                </a:moveTo>
                <a:cubicBezTo>
                  <a:pt x="7153283" y="930974"/>
                  <a:pt x="7182197" y="927142"/>
                  <a:pt x="7207255" y="917564"/>
                </a:cubicBezTo>
                <a:cubicBezTo>
                  <a:pt x="7222676" y="909902"/>
                  <a:pt x="7232314" y="892662"/>
                  <a:pt x="7230386" y="875422"/>
                </a:cubicBezTo>
                <a:cubicBezTo>
                  <a:pt x="7228459" y="856266"/>
                  <a:pt x="7216893" y="839026"/>
                  <a:pt x="7199545" y="833279"/>
                </a:cubicBezTo>
                <a:cubicBezTo>
                  <a:pt x="7170631" y="816039"/>
                  <a:pt x="7137862" y="800714"/>
                  <a:pt x="7105093" y="791136"/>
                </a:cubicBezTo>
                <a:cubicBezTo>
                  <a:pt x="7072324" y="779642"/>
                  <a:pt x="7043410" y="766233"/>
                  <a:pt x="7016424" y="752824"/>
                </a:cubicBezTo>
                <a:cubicBezTo>
                  <a:pt x="6991366" y="741331"/>
                  <a:pt x="6970162" y="726006"/>
                  <a:pt x="6948958" y="706850"/>
                </a:cubicBezTo>
                <a:cubicBezTo>
                  <a:pt x="6929682" y="687694"/>
                  <a:pt x="6916189" y="666623"/>
                  <a:pt x="6906551" y="641720"/>
                </a:cubicBezTo>
                <a:cubicBezTo>
                  <a:pt x="6894986" y="612987"/>
                  <a:pt x="6891131" y="582337"/>
                  <a:pt x="6891131" y="551688"/>
                </a:cubicBezTo>
                <a:cubicBezTo>
                  <a:pt x="6889203" y="488474"/>
                  <a:pt x="6918117" y="427175"/>
                  <a:pt x="6968234" y="388863"/>
                </a:cubicBezTo>
                <a:cubicBezTo>
                  <a:pt x="7020279" y="348636"/>
                  <a:pt x="7089672" y="329480"/>
                  <a:pt x="7178341" y="329480"/>
                </a:cubicBezTo>
                <a:cubicBezTo>
                  <a:pt x="7220749" y="329480"/>
                  <a:pt x="7265083" y="333312"/>
                  <a:pt x="7307490" y="342889"/>
                </a:cubicBezTo>
                <a:cubicBezTo>
                  <a:pt x="7340259" y="348636"/>
                  <a:pt x="7373028" y="356298"/>
                  <a:pt x="7405797" y="367792"/>
                </a:cubicBezTo>
                <a:lnTo>
                  <a:pt x="7369173" y="530617"/>
                </a:lnTo>
                <a:cubicBezTo>
                  <a:pt x="7342186" y="521039"/>
                  <a:pt x="7317128" y="515292"/>
                  <a:pt x="7290142" y="507630"/>
                </a:cubicBezTo>
                <a:cubicBezTo>
                  <a:pt x="7259300" y="499967"/>
                  <a:pt x="7226531" y="498052"/>
                  <a:pt x="7195690" y="498052"/>
                </a:cubicBezTo>
                <a:cubicBezTo>
                  <a:pt x="7130152" y="498052"/>
                  <a:pt x="7097383" y="515292"/>
                  <a:pt x="7097383" y="551688"/>
                </a:cubicBezTo>
                <a:cubicBezTo>
                  <a:pt x="7097383" y="559350"/>
                  <a:pt x="7099310" y="567013"/>
                  <a:pt x="7101238" y="574675"/>
                </a:cubicBezTo>
                <a:cubicBezTo>
                  <a:pt x="7105093" y="582337"/>
                  <a:pt x="7110876" y="588084"/>
                  <a:pt x="7118586" y="593831"/>
                </a:cubicBezTo>
                <a:cubicBezTo>
                  <a:pt x="7126297" y="599578"/>
                  <a:pt x="7137862" y="605324"/>
                  <a:pt x="7151355" y="612987"/>
                </a:cubicBezTo>
                <a:cubicBezTo>
                  <a:pt x="7164849" y="620649"/>
                  <a:pt x="7184124" y="628311"/>
                  <a:pt x="7207255" y="635974"/>
                </a:cubicBezTo>
                <a:cubicBezTo>
                  <a:pt x="7245807" y="649383"/>
                  <a:pt x="7284359" y="666623"/>
                  <a:pt x="7319056" y="685779"/>
                </a:cubicBezTo>
                <a:cubicBezTo>
                  <a:pt x="7346042" y="699188"/>
                  <a:pt x="7369173" y="716428"/>
                  <a:pt x="7388448" y="739415"/>
                </a:cubicBezTo>
                <a:cubicBezTo>
                  <a:pt x="7405797" y="756655"/>
                  <a:pt x="7417362" y="777727"/>
                  <a:pt x="7425073" y="802629"/>
                </a:cubicBezTo>
                <a:cubicBezTo>
                  <a:pt x="7432783" y="829448"/>
                  <a:pt x="7436638" y="856266"/>
                  <a:pt x="7436638" y="883084"/>
                </a:cubicBezTo>
                <a:cubicBezTo>
                  <a:pt x="7440494" y="948214"/>
                  <a:pt x="7409652" y="1011428"/>
                  <a:pt x="7353752" y="1047824"/>
                </a:cubicBezTo>
                <a:cubicBezTo>
                  <a:pt x="7299780" y="1084220"/>
                  <a:pt x="7222676" y="1103376"/>
                  <a:pt x="7122441" y="1103376"/>
                </a:cubicBezTo>
                <a:cubicBezTo>
                  <a:pt x="7066541" y="1105292"/>
                  <a:pt x="7012569" y="1099545"/>
                  <a:pt x="6958596" y="1086136"/>
                </a:cubicBezTo>
                <a:cubicBezTo>
                  <a:pt x="6927755" y="1078474"/>
                  <a:pt x="6898841" y="1068896"/>
                  <a:pt x="6869927" y="1059318"/>
                </a:cubicBezTo>
                <a:lnTo>
                  <a:pt x="6904624" y="890746"/>
                </a:lnTo>
                <a:cubicBezTo>
                  <a:pt x="6939320" y="904155"/>
                  <a:pt x="6975944" y="915649"/>
                  <a:pt x="7012569" y="923311"/>
                </a:cubicBezTo>
                <a:cubicBezTo>
                  <a:pt x="7051120" y="925227"/>
                  <a:pt x="7087745" y="929058"/>
                  <a:pt x="7126297" y="929058"/>
                </a:cubicBezTo>
                <a:moveTo>
                  <a:pt x="6064195" y="718344"/>
                </a:moveTo>
                <a:cubicBezTo>
                  <a:pt x="6062267" y="660876"/>
                  <a:pt x="6073833" y="603409"/>
                  <a:pt x="6093109" y="549772"/>
                </a:cubicBezTo>
                <a:cubicBezTo>
                  <a:pt x="6110457" y="503798"/>
                  <a:pt x="6137443" y="463571"/>
                  <a:pt x="6172140" y="427175"/>
                </a:cubicBezTo>
                <a:cubicBezTo>
                  <a:pt x="6204909" y="394610"/>
                  <a:pt x="6241533" y="369708"/>
                  <a:pt x="6283940" y="354383"/>
                </a:cubicBezTo>
                <a:cubicBezTo>
                  <a:pt x="6326347" y="337143"/>
                  <a:pt x="6370682" y="329480"/>
                  <a:pt x="6415016" y="329480"/>
                </a:cubicBezTo>
                <a:cubicBezTo>
                  <a:pt x="6519106" y="329480"/>
                  <a:pt x="6601992" y="362045"/>
                  <a:pt x="6661748" y="425260"/>
                </a:cubicBezTo>
                <a:cubicBezTo>
                  <a:pt x="6721503" y="488474"/>
                  <a:pt x="6752344" y="582337"/>
                  <a:pt x="6752344" y="704935"/>
                </a:cubicBezTo>
                <a:cubicBezTo>
                  <a:pt x="6752344" y="716428"/>
                  <a:pt x="6752344" y="729837"/>
                  <a:pt x="6750417" y="745162"/>
                </a:cubicBezTo>
                <a:cubicBezTo>
                  <a:pt x="6750417" y="760487"/>
                  <a:pt x="6748489" y="771980"/>
                  <a:pt x="6748489" y="783474"/>
                </a:cubicBezTo>
                <a:lnTo>
                  <a:pt x="6278158" y="783474"/>
                </a:lnTo>
                <a:cubicBezTo>
                  <a:pt x="6282012" y="823701"/>
                  <a:pt x="6303216" y="862013"/>
                  <a:pt x="6337912" y="885000"/>
                </a:cubicBezTo>
                <a:cubicBezTo>
                  <a:pt x="6380320" y="911818"/>
                  <a:pt x="6430437" y="925227"/>
                  <a:pt x="6480554" y="923311"/>
                </a:cubicBezTo>
                <a:cubicBezTo>
                  <a:pt x="6517179" y="923311"/>
                  <a:pt x="6555730" y="919480"/>
                  <a:pt x="6592354" y="913733"/>
                </a:cubicBezTo>
                <a:cubicBezTo>
                  <a:pt x="6623196" y="907987"/>
                  <a:pt x="6654037" y="898409"/>
                  <a:pt x="6682951" y="885000"/>
                </a:cubicBezTo>
                <a:lnTo>
                  <a:pt x="6711865" y="1053571"/>
                </a:lnTo>
                <a:cubicBezTo>
                  <a:pt x="6698372" y="1061233"/>
                  <a:pt x="6682951" y="1065064"/>
                  <a:pt x="6667530" y="1070811"/>
                </a:cubicBezTo>
                <a:cubicBezTo>
                  <a:pt x="6646327" y="1076558"/>
                  <a:pt x="6625124" y="1082305"/>
                  <a:pt x="6603920" y="1084220"/>
                </a:cubicBezTo>
                <a:cubicBezTo>
                  <a:pt x="6580789" y="1088051"/>
                  <a:pt x="6557658" y="1091883"/>
                  <a:pt x="6530671" y="1095714"/>
                </a:cubicBezTo>
                <a:cubicBezTo>
                  <a:pt x="6505613" y="1097629"/>
                  <a:pt x="6478627" y="1099545"/>
                  <a:pt x="6451641" y="1099545"/>
                </a:cubicBezTo>
                <a:cubicBezTo>
                  <a:pt x="6391885" y="1101460"/>
                  <a:pt x="6334058" y="1091883"/>
                  <a:pt x="6278158" y="1070811"/>
                </a:cubicBezTo>
                <a:cubicBezTo>
                  <a:pt x="6231895" y="1053571"/>
                  <a:pt x="6191416" y="1026753"/>
                  <a:pt x="6156719" y="992272"/>
                </a:cubicBezTo>
                <a:cubicBezTo>
                  <a:pt x="6123951" y="957792"/>
                  <a:pt x="6100819" y="915649"/>
                  <a:pt x="6085399" y="871590"/>
                </a:cubicBezTo>
                <a:cubicBezTo>
                  <a:pt x="6071905" y="819870"/>
                  <a:pt x="6064195" y="768149"/>
                  <a:pt x="6064195" y="718344"/>
                </a:cubicBezTo>
                <a:moveTo>
                  <a:pt x="6551875" y="639805"/>
                </a:moveTo>
                <a:cubicBezTo>
                  <a:pt x="6551875" y="622565"/>
                  <a:pt x="6548020" y="605324"/>
                  <a:pt x="6542237" y="588084"/>
                </a:cubicBezTo>
                <a:cubicBezTo>
                  <a:pt x="6538382" y="570844"/>
                  <a:pt x="6528744" y="557435"/>
                  <a:pt x="6519106" y="544026"/>
                </a:cubicBezTo>
                <a:cubicBezTo>
                  <a:pt x="6507541" y="530617"/>
                  <a:pt x="6494047" y="519123"/>
                  <a:pt x="6478627" y="511461"/>
                </a:cubicBezTo>
                <a:cubicBezTo>
                  <a:pt x="6459351" y="501883"/>
                  <a:pt x="6440075" y="498052"/>
                  <a:pt x="6418871" y="498052"/>
                </a:cubicBezTo>
                <a:cubicBezTo>
                  <a:pt x="6397668" y="498052"/>
                  <a:pt x="6378392" y="501883"/>
                  <a:pt x="6359116" y="511461"/>
                </a:cubicBezTo>
                <a:cubicBezTo>
                  <a:pt x="6343696" y="519123"/>
                  <a:pt x="6328274" y="528701"/>
                  <a:pt x="6316709" y="542110"/>
                </a:cubicBezTo>
                <a:cubicBezTo>
                  <a:pt x="6305144" y="555519"/>
                  <a:pt x="6295506" y="570844"/>
                  <a:pt x="6289723" y="588084"/>
                </a:cubicBezTo>
                <a:cubicBezTo>
                  <a:pt x="6283940" y="605324"/>
                  <a:pt x="6280085" y="622565"/>
                  <a:pt x="6278158" y="639805"/>
                </a:cubicBezTo>
                <a:lnTo>
                  <a:pt x="6551875" y="639805"/>
                </a:lnTo>
                <a:moveTo>
                  <a:pt x="5499411" y="164740"/>
                </a:moveTo>
                <a:lnTo>
                  <a:pt x="5707591" y="132175"/>
                </a:lnTo>
                <a:lnTo>
                  <a:pt x="5707591" y="346721"/>
                </a:lnTo>
                <a:lnTo>
                  <a:pt x="5958178" y="346721"/>
                </a:lnTo>
                <a:lnTo>
                  <a:pt x="5958178" y="519123"/>
                </a:lnTo>
                <a:lnTo>
                  <a:pt x="5707591" y="519123"/>
                </a:lnTo>
                <a:lnTo>
                  <a:pt x="5707591" y="775811"/>
                </a:lnTo>
                <a:cubicBezTo>
                  <a:pt x="5705663" y="812207"/>
                  <a:pt x="5713374" y="848603"/>
                  <a:pt x="5730722" y="879253"/>
                </a:cubicBezTo>
                <a:cubicBezTo>
                  <a:pt x="5746143" y="904155"/>
                  <a:pt x="5776985" y="917564"/>
                  <a:pt x="5825174" y="917564"/>
                </a:cubicBezTo>
                <a:cubicBezTo>
                  <a:pt x="5848305" y="917564"/>
                  <a:pt x="5871436" y="915649"/>
                  <a:pt x="5892640" y="911818"/>
                </a:cubicBezTo>
                <a:cubicBezTo>
                  <a:pt x="5915771" y="907987"/>
                  <a:pt x="5936974" y="902240"/>
                  <a:pt x="5958178" y="894577"/>
                </a:cubicBezTo>
                <a:lnTo>
                  <a:pt x="5987092" y="1055486"/>
                </a:lnTo>
                <a:cubicBezTo>
                  <a:pt x="5960105" y="1066980"/>
                  <a:pt x="5931192" y="1074642"/>
                  <a:pt x="5902278" y="1082305"/>
                </a:cubicBezTo>
                <a:cubicBezTo>
                  <a:pt x="5865653" y="1089967"/>
                  <a:pt x="5827101" y="1093798"/>
                  <a:pt x="5788550" y="1093798"/>
                </a:cubicBezTo>
                <a:cubicBezTo>
                  <a:pt x="5740360" y="1095714"/>
                  <a:pt x="5692170" y="1088051"/>
                  <a:pt x="5647836" y="1070811"/>
                </a:cubicBezTo>
                <a:cubicBezTo>
                  <a:pt x="5613139" y="1057402"/>
                  <a:pt x="5582298" y="1034415"/>
                  <a:pt x="5559167" y="1007597"/>
                </a:cubicBezTo>
                <a:cubicBezTo>
                  <a:pt x="5536036" y="978863"/>
                  <a:pt x="5520615" y="944383"/>
                  <a:pt x="5510977" y="907987"/>
                </a:cubicBezTo>
                <a:cubicBezTo>
                  <a:pt x="5501339" y="865844"/>
                  <a:pt x="5497484" y="821785"/>
                  <a:pt x="5499411" y="779642"/>
                </a:cubicBezTo>
                <a:lnTo>
                  <a:pt x="5499411" y="164740"/>
                </a:lnTo>
                <a:moveTo>
                  <a:pt x="4657055" y="718344"/>
                </a:moveTo>
                <a:cubicBezTo>
                  <a:pt x="4655128" y="660876"/>
                  <a:pt x="4666693" y="603409"/>
                  <a:pt x="4685969" y="549772"/>
                </a:cubicBezTo>
                <a:cubicBezTo>
                  <a:pt x="4703317" y="503798"/>
                  <a:pt x="4730303" y="463571"/>
                  <a:pt x="4765000" y="427175"/>
                </a:cubicBezTo>
                <a:cubicBezTo>
                  <a:pt x="4797769" y="394610"/>
                  <a:pt x="4834393" y="369708"/>
                  <a:pt x="4876800" y="354383"/>
                </a:cubicBezTo>
                <a:cubicBezTo>
                  <a:pt x="4919207" y="337143"/>
                  <a:pt x="4963542" y="329480"/>
                  <a:pt x="5007876" y="329480"/>
                </a:cubicBezTo>
                <a:cubicBezTo>
                  <a:pt x="5111966" y="329480"/>
                  <a:pt x="5194852" y="362045"/>
                  <a:pt x="5254608" y="425260"/>
                </a:cubicBezTo>
                <a:cubicBezTo>
                  <a:pt x="5314363" y="488474"/>
                  <a:pt x="5345204" y="582337"/>
                  <a:pt x="5345204" y="704935"/>
                </a:cubicBezTo>
                <a:cubicBezTo>
                  <a:pt x="5345204" y="716428"/>
                  <a:pt x="5345204" y="729837"/>
                  <a:pt x="5343277" y="745162"/>
                </a:cubicBezTo>
                <a:cubicBezTo>
                  <a:pt x="5341349" y="760487"/>
                  <a:pt x="5341349" y="771980"/>
                  <a:pt x="5341349" y="783474"/>
                </a:cubicBezTo>
                <a:lnTo>
                  <a:pt x="4869090" y="783474"/>
                </a:lnTo>
                <a:cubicBezTo>
                  <a:pt x="4872945" y="823701"/>
                  <a:pt x="4894148" y="862013"/>
                  <a:pt x="4928845" y="885000"/>
                </a:cubicBezTo>
                <a:cubicBezTo>
                  <a:pt x="4971252" y="911818"/>
                  <a:pt x="5021369" y="925227"/>
                  <a:pt x="5071487" y="923311"/>
                </a:cubicBezTo>
                <a:cubicBezTo>
                  <a:pt x="5108111" y="923311"/>
                  <a:pt x="5146663" y="919480"/>
                  <a:pt x="5183287" y="913733"/>
                </a:cubicBezTo>
                <a:cubicBezTo>
                  <a:pt x="5214128" y="907987"/>
                  <a:pt x="5244970" y="898409"/>
                  <a:pt x="5275811" y="885000"/>
                </a:cubicBezTo>
                <a:lnTo>
                  <a:pt x="5304725" y="1053571"/>
                </a:lnTo>
                <a:cubicBezTo>
                  <a:pt x="5291232" y="1061233"/>
                  <a:pt x="5275811" y="1065064"/>
                  <a:pt x="5260390" y="1070811"/>
                </a:cubicBezTo>
                <a:cubicBezTo>
                  <a:pt x="5239187" y="1076558"/>
                  <a:pt x="5217984" y="1082305"/>
                  <a:pt x="5196780" y="1084220"/>
                </a:cubicBezTo>
                <a:cubicBezTo>
                  <a:pt x="5173649" y="1088051"/>
                  <a:pt x="5150518" y="1091883"/>
                  <a:pt x="5123531" y="1095714"/>
                </a:cubicBezTo>
                <a:cubicBezTo>
                  <a:pt x="5098473" y="1097629"/>
                  <a:pt x="5071487" y="1099545"/>
                  <a:pt x="5044501" y="1099545"/>
                </a:cubicBezTo>
                <a:cubicBezTo>
                  <a:pt x="4984745" y="1101460"/>
                  <a:pt x="4926918" y="1091883"/>
                  <a:pt x="4871018" y="1070811"/>
                </a:cubicBezTo>
                <a:cubicBezTo>
                  <a:pt x="4824755" y="1053571"/>
                  <a:pt x="4784276" y="1026753"/>
                  <a:pt x="4749579" y="992272"/>
                </a:cubicBezTo>
                <a:cubicBezTo>
                  <a:pt x="4716811" y="957792"/>
                  <a:pt x="4693679" y="915649"/>
                  <a:pt x="4678259" y="871590"/>
                </a:cubicBezTo>
                <a:cubicBezTo>
                  <a:pt x="4662838" y="819870"/>
                  <a:pt x="4655128" y="768149"/>
                  <a:pt x="4657055" y="718344"/>
                </a:cubicBezTo>
                <a:moveTo>
                  <a:pt x="5144735" y="639805"/>
                </a:moveTo>
                <a:cubicBezTo>
                  <a:pt x="5144735" y="622565"/>
                  <a:pt x="5140880" y="605324"/>
                  <a:pt x="5135097" y="588084"/>
                </a:cubicBezTo>
                <a:cubicBezTo>
                  <a:pt x="5131242" y="570844"/>
                  <a:pt x="5121604" y="557435"/>
                  <a:pt x="5111966" y="544026"/>
                </a:cubicBezTo>
                <a:cubicBezTo>
                  <a:pt x="5100401" y="530617"/>
                  <a:pt x="5086907" y="519123"/>
                  <a:pt x="5071487" y="511461"/>
                </a:cubicBezTo>
                <a:cubicBezTo>
                  <a:pt x="5052211" y="501883"/>
                  <a:pt x="5032935" y="498052"/>
                  <a:pt x="5011731" y="498052"/>
                </a:cubicBezTo>
                <a:cubicBezTo>
                  <a:pt x="4990528" y="498052"/>
                  <a:pt x="4971252" y="501883"/>
                  <a:pt x="4951976" y="511461"/>
                </a:cubicBezTo>
                <a:cubicBezTo>
                  <a:pt x="4936556" y="519123"/>
                  <a:pt x="4923062" y="528701"/>
                  <a:pt x="4911497" y="542110"/>
                </a:cubicBezTo>
                <a:cubicBezTo>
                  <a:pt x="4899932" y="555519"/>
                  <a:pt x="4890294" y="570844"/>
                  <a:pt x="4884510" y="588084"/>
                </a:cubicBezTo>
                <a:cubicBezTo>
                  <a:pt x="4878728" y="605324"/>
                  <a:pt x="4874873" y="622565"/>
                  <a:pt x="4872945" y="639805"/>
                </a:cubicBezTo>
                <a:lnTo>
                  <a:pt x="5144735" y="639805"/>
                </a:lnTo>
                <a:moveTo>
                  <a:pt x="3866744" y="371623"/>
                </a:moveTo>
                <a:cubicBezTo>
                  <a:pt x="3911078" y="360130"/>
                  <a:pt x="3957340" y="350552"/>
                  <a:pt x="4003603" y="342889"/>
                </a:cubicBezTo>
                <a:cubicBezTo>
                  <a:pt x="4061430" y="333312"/>
                  <a:pt x="4121185" y="329480"/>
                  <a:pt x="4179013" y="329480"/>
                </a:cubicBezTo>
                <a:cubicBezTo>
                  <a:pt x="4231058" y="327565"/>
                  <a:pt x="4283103" y="337143"/>
                  <a:pt x="4333220" y="354383"/>
                </a:cubicBezTo>
                <a:cubicBezTo>
                  <a:pt x="4371772" y="367792"/>
                  <a:pt x="4406469" y="390779"/>
                  <a:pt x="4431527" y="421428"/>
                </a:cubicBezTo>
                <a:cubicBezTo>
                  <a:pt x="4456586" y="452078"/>
                  <a:pt x="4473934" y="488474"/>
                  <a:pt x="4483572" y="526785"/>
                </a:cubicBezTo>
                <a:cubicBezTo>
                  <a:pt x="4495138" y="570844"/>
                  <a:pt x="4498993" y="616818"/>
                  <a:pt x="4498993" y="662792"/>
                </a:cubicBezTo>
                <a:lnTo>
                  <a:pt x="4498993" y="1074642"/>
                </a:lnTo>
                <a:lnTo>
                  <a:pt x="4292741" y="1074642"/>
                </a:lnTo>
                <a:lnTo>
                  <a:pt x="4292741" y="689610"/>
                </a:lnTo>
                <a:cubicBezTo>
                  <a:pt x="4292741" y="622565"/>
                  <a:pt x="4283103" y="576591"/>
                  <a:pt x="4265754" y="547857"/>
                </a:cubicBezTo>
                <a:cubicBezTo>
                  <a:pt x="4248406" y="521039"/>
                  <a:pt x="4215637" y="505714"/>
                  <a:pt x="4167448" y="505714"/>
                </a:cubicBezTo>
                <a:cubicBezTo>
                  <a:pt x="4152027" y="505714"/>
                  <a:pt x="4136606" y="505714"/>
                  <a:pt x="4119258" y="507630"/>
                </a:cubicBezTo>
                <a:cubicBezTo>
                  <a:pt x="4101909" y="507630"/>
                  <a:pt x="4088416" y="509545"/>
                  <a:pt x="4074923" y="511461"/>
                </a:cubicBezTo>
                <a:lnTo>
                  <a:pt x="4074923" y="1074642"/>
                </a:lnTo>
                <a:lnTo>
                  <a:pt x="3866744" y="1074642"/>
                </a:lnTo>
                <a:lnTo>
                  <a:pt x="3866744" y="371623"/>
                </a:lnTo>
                <a:moveTo>
                  <a:pt x="3720247" y="530617"/>
                </a:moveTo>
                <a:cubicBezTo>
                  <a:pt x="3700971" y="526785"/>
                  <a:pt x="3679767" y="521039"/>
                  <a:pt x="3654709" y="517208"/>
                </a:cubicBezTo>
                <a:cubicBezTo>
                  <a:pt x="3627723" y="511461"/>
                  <a:pt x="3600736" y="509545"/>
                  <a:pt x="3573750" y="509545"/>
                </a:cubicBezTo>
                <a:cubicBezTo>
                  <a:pt x="3558329" y="509545"/>
                  <a:pt x="3542908" y="511461"/>
                  <a:pt x="3525560" y="513376"/>
                </a:cubicBezTo>
                <a:cubicBezTo>
                  <a:pt x="3512067" y="515292"/>
                  <a:pt x="3498574" y="517208"/>
                  <a:pt x="3485081" y="521039"/>
                </a:cubicBezTo>
                <a:lnTo>
                  <a:pt x="3485081" y="1078474"/>
                </a:lnTo>
                <a:lnTo>
                  <a:pt x="3276901" y="1078474"/>
                </a:lnTo>
                <a:lnTo>
                  <a:pt x="3276901" y="385032"/>
                </a:lnTo>
                <a:cubicBezTo>
                  <a:pt x="3319309" y="369708"/>
                  <a:pt x="3363643" y="358214"/>
                  <a:pt x="3407977" y="348636"/>
                </a:cubicBezTo>
                <a:cubicBezTo>
                  <a:pt x="3463878" y="335227"/>
                  <a:pt x="3521705" y="329480"/>
                  <a:pt x="3577605" y="331396"/>
                </a:cubicBezTo>
                <a:cubicBezTo>
                  <a:pt x="3591098" y="331396"/>
                  <a:pt x="3604591" y="333312"/>
                  <a:pt x="3618085" y="333312"/>
                </a:cubicBezTo>
                <a:cubicBezTo>
                  <a:pt x="3633505" y="333312"/>
                  <a:pt x="3648926" y="335227"/>
                  <a:pt x="3666275" y="339058"/>
                </a:cubicBezTo>
                <a:cubicBezTo>
                  <a:pt x="3681695" y="340974"/>
                  <a:pt x="3697115" y="342889"/>
                  <a:pt x="3714464" y="346721"/>
                </a:cubicBezTo>
                <a:cubicBezTo>
                  <a:pt x="3727957" y="348636"/>
                  <a:pt x="3741450" y="352467"/>
                  <a:pt x="3754943" y="358214"/>
                </a:cubicBezTo>
                <a:lnTo>
                  <a:pt x="3720247" y="530617"/>
                </a:lnTo>
                <a:moveTo>
                  <a:pt x="2426835" y="718344"/>
                </a:moveTo>
                <a:cubicBezTo>
                  <a:pt x="2424907" y="660876"/>
                  <a:pt x="2436473" y="603409"/>
                  <a:pt x="2455749" y="549772"/>
                </a:cubicBezTo>
                <a:cubicBezTo>
                  <a:pt x="2473097" y="503798"/>
                  <a:pt x="2500083" y="463571"/>
                  <a:pt x="2534780" y="427175"/>
                </a:cubicBezTo>
                <a:cubicBezTo>
                  <a:pt x="2567549" y="394610"/>
                  <a:pt x="2604173" y="369708"/>
                  <a:pt x="2646580" y="354383"/>
                </a:cubicBezTo>
                <a:cubicBezTo>
                  <a:pt x="2688987" y="337143"/>
                  <a:pt x="2733321" y="329480"/>
                  <a:pt x="2777656" y="329480"/>
                </a:cubicBezTo>
                <a:cubicBezTo>
                  <a:pt x="2881746" y="329480"/>
                  <a:pt x="2964632" y="362045"/>
                  <a:pt x="3024387" y="425260"/>
                </a:cubicBezTo>
                <a:cubicBezTo>
                  <a:pt x="3084142" y="488474"/>
                  <a:pt x="3114984" y="582337"/>
                  <a:pt x="3114984" y="703019"/>
                </a:cubicBezTo>
                <a:cubicBezTo>
                  <a:pt x="3114984" y="714513"/>
                  <a:pt x="3114984" y="727922"/>
                  <a:pt x="3113056" y="743246"/>
                </a:cubicBezTo>
                <a:cubicBezTo>
                  <a:pt x="3111129" y="758571"/>
                  <a:pt x="3111129" y="770065"/>
                  <a:pt x="3111129" y="781558"/>
                </a:cubicBezTo>
                <a:lnTo>
                  <a:pt x="2638870" y="781558"/>
                </a:lnTo>
                <a:cubicBezTo>
                  <a:pt x="2642725" y="821785"/>
                  <a:pt x="2663928" y="860097"/>
                  <a:pt x="2698625" y="883084"/>
                </a:cubicBezTo>
                <a:cubicBezTo>
                  <a:pt x="2741032" y="909902"/>
                  <a:pt x="2791149" y="923311"/>
                  <a:pt x="2841266" y="921396"/>
                </a:cubicBezTo>
                <a:cubicBezTo>
                  <a:pt x="2877890" y="921396"/>
                  <a:pt x="2916442" y="917564"/>
                  <a:pt x="2953067" y="911818"/>
                </a:cubicBezTo>
                <a:cubicBezTo>
                  <a:pt x="2983908" y="906071"/>
                  <a:pt x="3014749" y="896493"/>
                  <a:pt x="3043663" y="885000"/>
                </a:cubicBezTo>
                <a:lnTo>
                  <a:pt x="3072577" y="1053571"/>
                </a:lnTo>
                <a:cubicBezTo>
                  <a:pt x="3059084" y="1061233"/>
                  <a:pt x="3043663" y="1065064"/>
                  <a:pt x="3028242" y="1070811"/>
                </a:cubicBezTo>
                <a:cubicBezTo>
                  <a:pt x="3007039" y="1076558"/>
                  <a:pt x="2985835" y="1082305"/>
                  <a:pt x="2964632" y="1084220"/>
                </a:cubicBezTo>
                <a:cubicBezTo>
                  <a:pt x="2941501" y="1088051"/>
                  <a:pt x="2918370" y="1091883"/>
                  <a:pt x="2891384" y="1095714"/>
                </a:cubicBezTo>
                <a:cubicBezTo>
                  <a:pt x="2866325" y="1097629"/>
                  <a:pt x="2839338" y="1099545"/>
                  <a:pt x="2812352" y="1099545"/>
                </a:cubicBezTo>
                <a:cubicBezTo>
                  <a:pt x="2752597" y="1101460"/>
                  <a:pt x="2694770" y="1091883"/>
                  <a:pt x="2638870" y="1070811"/>
                </a:cubicBezTo>
                <a:cubicBezTo>
                  <a:pt x="2592607" y="1053571"/>
                  <a:pt x="2552128" y="1026753"/>
                  <a:pt x="2517431" y="992272"/>
                </a:cubicBezTo>
                <a:cubicBezTo>
                  <a:pt x="2484662" y="957792"/>
                  <a:pt x="2461531" y="915649"/>
                  <a:pt x="2446111" y="871590"/>
                </a:cubicBezTo>
                <a:cubicBezTo>
                  <a:pt x="2434545" y="819870"/>
                  <a:pt x="2426835" y="770065"/>
                  <a:pt x="2426835" y="718344"/>
                </a:cubicBezTo>
                <a:moveTo>
                  <a:pt x="2916442" y="639805"/>
                </a:moveTo>
                <a:cubicBezTo>
                  <a:pt x="2916442" y="622565"/>
                  <a:pt x="2912587" y="605324"/>
                  <a:pt x="2906804" y="588084"/>
                </a:cubicBezTo>
                <a:cubicBezTo>
                  <a:pt x="2902949" y="570844"/>
                  <a:pt x="2893311" y="557435"/>
                  <a:pt x="2883673" y="544026"/>
                </a:cubicBezTo>
                <a:cubicBezTo>
                  <a:pt x="2872108" y="530617"/>
                  <a:pt x="2858614" y="519123"/>
                  <a:pt x="2843194" y="511461"/>
                </a:cubicBezTo>
                <a:cubicBezTo>
                  <a:pt x="2823918" y="501883"/>
                  <a:pt x="2804642" y="498052"/>
                  <a:pt x="2783438" y="498052"/>
                </a:cubicBezTo>
                <a:cubicBezTo>
                  <a:pt x="2762235" y="498052"/>
                  <a:pt x="2742959" y="501883"/>
                  <a:pt x="2723683" y="511461"/>
                </a:cubicBezTo>
                <a:cubicBezTo>
                  <a:pt x="2708263" y="519123"/>
                  <a:pt x="2692842" y="528701"/>
                  <a:pt x="2681276" y="542110"/>
                </a:cubicBezTo>
                <a:cubicBezTo>
                  <a:pt x="2669711" y="555519"/>
                  <a:pt x="2660073" y="570844"/>
                  <a:pt x="2654290" y="588084"/>
                </a:cubicBezTo>
                <a:cubicBezTo>
                  <a:pt x="2648507" y="605324"/>
                  <a:pt x="2644652" y="622565"/>
                  <a:pt x="2642725" y="639805"/>
                </a:cubicBezTo>
                <a:lnTo>
                  <a:pt x="2916442" y="639805"/>
                </a:lnTo>
                <a:moveTo>
                  <a:pt x="2089507" y="706850"/>
                </a:moveTo>
                <a:cubicBezTo>
                  <a:pt x="2089507" y="572759"/>
                  <a:pt x="2039389" y="507630"/>
                  <a:pt x="1941082" y="507630"/>
                </a:cubicBezTo>
                <a:cubicBezTo>
                  <a:pt x="1919879" y="507630"/>
                  <a:pt x="1898675" y="509545"/>
                  <a:pt x="1877472" y="515292"/>
                </a:cubicBezTo>
                <a:cubicBezTo>
                  <a:pt x="1860123" y="519123"/>
                  <a:pt x="1842775" y="526785"/>
                  <a:pt x="1827354" y="536363"/>
                </a:cubicBezTo>
                <a:lnTo>
                  <a:pt x="1827354" y="911818"/>
                </a:lnTo>
                <a:cubicBezTo>
                  <a:pt x="1836992" y="913733"/>
                  <a:pt x="1850485" y="915649"/>
                  <a:pt x="1865906" y="917564"/>
                </a:cubicBezTo>
                <a:cubicBezTo>
                  <a:pt x="1881327" y="919480"/>
                  <a:pt x="1898675" y="919480"/>
                  <a:pt x="1917951" y="919480"/>
                </a:cubicBezTo>
                <a:cubicBezTo>
                  <a:pt x="1968068" y="923311"/>
                  <a:pt x="2016258" y="902240"/>
                  <a:pt x="2047099" y="862013"/>
                </a:cubicBezTo>
                <a:cubicBezTo>
                  <a:pt x="2076013" y="816039"/>
                  <a:pt x="2091434" y="762402"/>
                  <a:pt x="2089507" y="706850"/>
                </a:cubicBezTo>
                <a:moveTo>
                  <a:pt x="2301541" y="714513"/>
                </a:moveTo>
                <a:cubicBezTo>
                  <a:pt x="2301541" y="768149"/>
                  <a:pt x="2293831" y="821785"/>
                  <a:pt x="2274555" y="873506"/>
                </a:cubicBezTo>
                <a:cubicBezTo>
                  <a:pt x="2259134" y="919480"/>
                  <a:pt x="2234076" y="959707"/>
                  <a:pt x="2201307" y="994188"/>
                </a:cubicBezTo>
                <a:cubicBezTo>
                  <a:pt x="2166610" y="1028668"/>
                  <a:pt x="2126131" y="1055486"/>
                  <a:pt x="2081796" y="1072727"/>
                </a:cubicBezTo>
                <a:cubicBezTo>
                  <a:pt x="2029751" y="1091883"/>
                  <a:pt x="1975779" y="1099545"/>
                  <a:pt x="1919879" y="1099545"/>
                </a:cubicBezTo>
                <a:cubicBezTo>
                  <a:pt x="1894820" y="1099545"/>
                  <a:pt x="1867834" y="1097629"/>
                  <a:pt x="1840847" y="1095714"/>
                </a:cubicBezTo>
                <a:cubicBezTo>
                  <a:pt x="1813861" y="1093798"/>
                  <a:pt x="1786875" y="1089967"/>
                  <a:pt x="1759889" y="1088051"/>
                </a:cubicBezTo>
                <a:cubicBezTo>
                  <a:pt x="1734830" y="1084220"/>
                  <a:pt x="1709771" y="1080389"/>
                  <a:pt x="1684713" y="1074642"/>
                </a:cubicBezTo>
                <a:cubicBezTo>
                  <a:pt x="1659654" y="1070811"/>
                  <a:pt x="1638451" y="1065064"/>
                  <a:pt x="1621102" y="1057402"/>
                </a:cubicBezTo>
                <a:lnTo>
                  <a:pt x="1621102" y="32565"/>
                </a:lnTo>
                <a:lnTo>
                  <a:pt x="1829282" y="0"/>
                </a:lnTo>
                <a:lnTo>
                  <a:pt x="1829282" y="363961"/>
                </a:lnTo>
                <a:cubicBezTo>
                  <a:pt x="1852413" y="354383"/>
                  <a:pt x="1877472" y="346721"/>
                  <a:pt x="1902530" y="340974"/>
                </a:cubicBezTo>
                <a:cubicBezTo>
                  <a:pt x="1929517" y="335227"/>
                  <a:pt x="1956503" y="333312"/>
                  <a:pt x="1983489" y="333312"/>
                </a:cubicBezTo>
                <a:cubicBezTo>
                  <a:pt x="2031679" y="333312"/>
                  <a:pt x="2077941" y="340974"/>
                  <a:pt x="2122276" y="362045"/>
                </a:cubicBezTo>
                <a:cubicBezTo>
                  <a:pt x="2160827" y="379286"/>
                  <a:pt x="2195524" y="406104"/>
                  <a:pt x="2222510" y="438669"/>
                </a:cubicBezTo>
                <a:cubicBezTo>
                  <a:pt x="2251424" y="475065"/>
                  <a:pt x="2272628" y="515292"/>
                  <a:pt x="2284193" y="559350"/>
                </a:cubicBezTo>
                <a:cubicBezTo>
                  <a:pt x="2295759" y="607240"/>
                  <a:pt x="2301541" y="660876"/>
                  <a:pt x="2301541" y="714513"/>
                </a:cubicBezTo>
                <a:moveTo>
                  <a:pt x="1422561" y="1051655"/>
                </a:moveTo>
                <a:cubicBezTo>
                  <a:pt x="1378226" y="1063149"/>
                  <a:pt x="1331964" y="1072727"/>
                  <a:pt x="1285702" y="1078474"/>
                </a:cubicBezTo>
                <a:cubicBezTo>
                  <a:pt x="1227874" y="1088051"/>
                  <a:pt x="1168119" y="1091883"/>
                  <a:pt x="1110291" y="1091883"/>
                </a:cubicBezTo>
                <a:cubicBezTo>
                  <a:pt x="1056319" y="1093798"/>
                  <a:pt x="1004274" y="1084220"/>
                  <a:pt x="954157" y="1066980"/>
                </a:cubicBezTo>
                <a:cubicBezTo>
                  <a:pt x="915605" y="1051655"/>
                  <a:pt x="882836" y="1028668"/>
                  <a:pt x="855850" y="998019"/>
                </a:cubicBezTo>
                <a:cubicBezTo>
                  <a:pt x="830791" y="965454"/>
                  <a:pt x="813443" y="929058"/>
                  <a:pt x="803805" y="888831"/>
                </a:cubicBezTo>
                <a:cubicBezTo>
                  <a:pt x="792239" y="844772"/>
                  <a:pt x="788384" y="796883"/>
                  <a:pt x="788384" y="750909"/>
                </a:cubicBezTo>
                <a:lnTo>
                  <a:pt x="788384" y="346721"/>
                </a:lnTo>
                <a:lnTo>
                  <a:pt x="996563" y="346721"/>
                </a:lnTo>
                <a:lnTo>
                  <a:pt x="996563" y="727922"/>
                </a:lnTo>
                <a:cubicBezTo>
                  <a:pt x="996563" y="794967"/>
                  <a:pt x="1006201" y="842857"/>
                  <a:pt x="1023550" y="871590"/>
                </a:cubicBezTo>
                <a:cubicBezTo>
                  <a:pt x="1040898" y="900324"/>
                  <a:pt x="1073667" y="915649"/>
                  <a:pt x="1121857" y="915649"/>
                </a:cubicBezTo>
                <a:cubicBezTo>
                  <a:pt x="1137278" y="915649"/>
                  <a:pt x="1152698" y="915649"/>
                  <a:pt x="1170046" y="913733"/>
                </a:cubicBezTo>
                <a:cubicBezTo>
                  <a:pt x="1187395" y="911818"/>
                  <a:pt x="1200888" y="911818"/>
                  <a:pt x="1214381" y="907987"/>
                </a:cubicBezTo>
                <a:lnTo>
                  <a:pt x="1214381" y="346721"/>
                </a:lnTo>
                <a:lnTo>
                  <a:pt x="1422561" y="346721"/>
                </a:lnTo>
                <a:lnTo>
                  <a:pt x="1422561" y="1051655"/>
                </a:lnTo>
                <a:moveTo>
                  <a:pt x="208180" y="611071"/>
                </a:moveTo>
                <a:cubicBezTo>
                  <a:pt x="229383" y="588084"/>
                  <a:pt x="248659" y="565097"/>
                  <a:pt x="271790" y="542110"/>
                </a:cubicBezTo>
                <a:cubicBezTo>
                  <a:pt x="292993" y="517208"/>
                  <a:pt x="314197" y="494221"/>
                  <a:pt x="335401" y="471233"/>
                </a:cubicBezTo>
                <a:cubicBezTo>
                  <a:pt x="356604" y="446331"/>
                  <a:pt x="375880" y="425260"/>
                  <a:pt x="393228" y="404188"/>
                </a:cubicBezTo>
                <a:cubicBezTo>
                  <a:pt x="410577" y="383117"/>
                  <a:pt x="427925" y="363961"/>
                  <a:pt x="441418" y="348636"/>
                </a:cubicBezTo>
                <a:lnTo>
                  <a:pt x="688149" y="348636"/>
                </a:lnTo>
                <a:cubicBezTo>
                  <a:pt x="638032" y="404188"/>
                  <a:pt x="589842" y="459740"/>
                  <a:pt x="543580" y="511461"/>
                </a:cubicBezTo>
                <a:cubicBezTo>
                  <a:pt x="495390" y="563182"/>
                  <a:pt x="445273" y="616818"/>
                  <a:pt x="389373" y="670454"/>
                </a:cubicBezTo>
                <a:cubicBezTo>
                  <a:pt x="420214" y="699188"/>
                  <a:pt x="449128" y="727922"/>
                  <a:pt x="476114" y="760487"/>
                </a:cubicBezTo>
                <a:cubicBezTo>
                  <a:pt x="505028" y="794967"/>
                  <a:pt x="533942" y="829448"/>
                  <a:pt x="562856" y="867759"/>
                </a:cubicBezTo>
                <a:cubicBezTo>
                  <a:pt x="589842" y="904155"/>
                  <a:pt x="616828" y="942467"/>
                  <a:pt x="639959" y="978863"/>
                </a:cubicBezTo>
                <a:cubicBezTo>
                  <a:pt x="663091" y="1015259"/>
                  <a:pt x="682367" y="1049740"/>
                  <a:pt x="697787" y="1080389"/>
                </a:cubicBezTo>
                <a:lnTo>
                  <a:pt x="458766" y="1080389"/>
                </a:lnTo>
                <a:cubicBezTo>
                  <a:pt x="443345" y="1055486"/>
                  <a:pt x="425997" y="1030584"/>
                  <a:pt x="406721" y="1001850"/>
                </a:cubicBezTo>
                <a:cubicBezTo>
                  <a:pt x="387446" y="973116"/>
                  <a:pt x="366242" y="944383"/>
                  <a:pt x="346966" y="913733"/>
                </a:cubicBezTo>
                <a:cubicBezTo>
                  <a:pt x="325763" y="885000"/>
                  <a:pt x="302631" y="856266"/>
                  <a:pt x="277573" y="829448"/>
                </a:cubicBezTo>
                <a:cubicBezTo>
                  <a:pt x="256369" y="804545"/>
                  <a:pt x="233238" y="781558"/>
                  <a:pt x="208180" y="762402"/>
                </a:cubicBezTo>
                <a:lnTo>
                  <a:pt x="208180" y="1082305"/>
                </a:lnTo>
                <a:lnTo>
                  <a:pt x="0" y="1082305"/>
                </a:lnTo>
                <a:lnTo>
                  <a:pt x="0" y="32565"/>
                </a:lnTo>
                <a:lnTo>
                  <a:pt x="208180" y="0"/>
                </a:lnTo>
                <a:lnTo>
                  <a:pt x="208180" y="611071"/>
                </a:lnTo>
              </a:path>
            </a:pathLst>
          </a:custGeom>
          <a:solidFill>
            <a:srgbClr val="326DE6"/>
          </a:solidFill>
          <a:ln w="19276" cap="flat">
            <a:noFill/>
            <a:prstDash val="solid"/>
            <a:miter/>
          </a:ln>
        </p:spPr>
        <p:txBody>
          <a:bodyPr rtlCol="0" anchor="ctr"/>
          <a:lstStyle/>
          <a:p>
            <a:endParaRPr lang="en-US"/>
          </a:p>
        </p:txBody>
      </p:sp>
      <p:grpSp>
        <p:nvGrpSpPr>
          <p:cNvPr id="50" name="Group 49">
            <a:extLst>
              <a:ext uri="{FF2B5EF4-FFF2-40B4-BE49-F238E27FC236}">
                <a16:creationId xmlns:a16="http://schemas.microsoft.com/office/drawing/2014/main" id="{C090FE13-612B-F1B4-0B9F-5C60FCD403FA}"/>
              </a:ext>
            </a:extLst>
          </p:cNvPr>
          <p:cNvGrpSpPr/>
          <p:nvPr/>
        </p:nvGrpSpPr>
        <p:grpSpPr>
          <a:xfrm>
            <a:off x="11262488" y="4163425"/>
            <a:ext cx="354746" cy="2098103"/>
            <a:chOff x="11262488" y="4163425"/>
            <a:chExt cx="354746" cy="2098103"/>
          </a:xfrm>
        </p:grpSpPr>
        <p:sp>
          <p:nvSpPr>
            <p:cNvPr id="39" name="TextBox 38">
              <a:extLst>
                <a:ext uri="{FF2B5EF4-FFF2-40B4-BE49-F238E27FC236}">
                  <a16:creationId xmlns:a16="http://schemas.microsoft.com/office/drawing/2014/main" id="{0FBD06F1-F5C6-7792-3490-5FA824B53403}"/>
                </a:ext>
              </a:extLst>
            </p:cNvPr>
            <p:cNvSpPr txBox="1"/>
            <p:nvPr/>
          </p:nvSpPr>
          <p:spPr>
            <a:xfrm rot="5400000">
              <a:off x="10634099" y="5326336"/>
              <a:ext cx="1593385" cy="276999"/>
            </a:xfrm>
            <a:prstGeom prst="rect">
              <a:avLst/>
            </a:prstGeom>
            <a:noFill/>
          </p:spPr>
          <p:txBody>
            <a:bodyPr wrap="none" lIns="0" tIns="0" rIns="0" bIns="0" rtlCol="0">
              <a:spAutoFit/>
            </a:bodyPr>
            <a:lstStyle/>
            <a:p>
              <a:r>
                <a:rPr lang="en-US">
                  <a:latin typeface="+mj-lt"/>
                </a:rPr>
                <a:t>GitHub Actions</a:t>
              </a:r>
            </a:p>
          </p:txBody>
        </p:sp>
        <p:pic>
          <p:nvPicPr>
            <p:cNvPr id="43" name="Picture 4">
              <a:extLst>
                <a:ext uri="{FF2B5EF4-FFF2-40B4-BE49-F238E27FC236}">
                  <a16:creationId xmlns:a16="http://schemas.microsoft.com/office/drawing/2014/main" id="{7C06005F-3A98-7384-9506-CDCCA9459124}"/>
                </a:ext>
              </a:extLst>
            </p:cNvPr>
            <p:cNvPicPr>
              <a:picLocks noChangeAspect="1" noChangeArrowheads="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rcRect/>
            <a:stretch/>
          </p:blipFill>
          <p:spPr bwMode="auto">
            <a:xfrm rot="5400000">
              <a:off x="11262488" y="4163425"/>
              <a:ext cx="354746" cy="35474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01035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0ACBBF4-CB69-275F-C986-F51F40A8AC61}"/>
              </a:ext>
            </a:extLst>
          </p:cNvPr>
          <p:cNvGrpSpPr/>
          <p:nvPr/>
        </p:nvGrpSpPr>
        <p:grpSpPr>
          <a:xfrm>
            <a:off x="0" y="0"/>
            <a:ext cx="12192000" cy="6858000"/>
            <a:chOff x="0" y="0"/>
            <a:chExt cx="12192000" cy="6858000"/>
          </a:xfrm>
        </p:grpSpPr>
        <p:sp>
          <p:nvSpPr>
            <p:cNvPr id="5" name="Rectangle 4">
              <a:extLst>
                <a:ext uri="{FF2B5EF4-FFF2-40B4-BE49-F238E27FC236}">
                  <a16:creationId xmlns:a16="http://schemas.microsoft.com/office/drawing/2014/main" id="{89C031E3-76A4-C6E2-2DF2-74FB9D834F19}"/>
                </a:ext>
              </a:extLst>
            </p:cNvPr>
            <p:cNvSpPr/>
            <p:nvPr/>
          </p:nvSpPr>
          <p:spPr bwMode="auto">
            <a:xfrm>
              <a:off x="0" y="0"/>
              <a:ext cx="12192000" cy="6858000"/>
            </a:xfrm>
            <a:prstGeom prst="rect">
              <a:avLst/>
            </a:prstGeom>
            <a:solidFill>
              <a:schemeClr val="tx2">
                <a:lumMod val="75000"/>
              </a:schemeClr>
            </a:solidFill>
            <a:ln>
              <a:noFill/>
              <a:headEnd type="none" w="med" len="med"/>
              <a:tailEnd type="none" w="med" len="med"/>
            </a:ln>
            <a:effectLst>
              <a:outerShdw blurRad="50800" dist="38100" dir="10800000" algn="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"$schema"</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"https://schema.management.azure.com/schemas/2015-01-01/</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deploymentTemplate.json</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contentVersion</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"1.0.0.0"</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"parameters"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namespaceprefix</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"description"</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"Name of the Redis namespace"</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"variables"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"location"</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resourceGroup</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().location]"</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namespaceprefix</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concat</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(parameters('</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namespaceprefix</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uniqueString</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resourceGroup</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().id))]"</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sbVersion</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"2016-04-01"</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"resources"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Microsoft.Cache</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/Redis"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"[variables('</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namespaceprefix</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apiVersion</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"[variables('</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sbVersion</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"location"</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"[variables('location')]"</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"scale"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null</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"properties"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redisVersion</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"3.2.7"</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sku</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"Standard"</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"family"</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"C"</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"capacity"</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B5CEA8"/>
                  </a:solidFill>
                  <a:effectLst/>
                  <a:uLnTx/>
                  <a:uFillTx/>
                  <a:latin typeface="Consolas" panose="020B0609020204030204" pitchFamily="49" charset="0"/>
                  <a:ea typeface="+mn-ea"/>
                  <a:cs typeface="+mn-cs"/>
                </a:rPr>
                <a:t>1</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enableNonSslPort</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true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pic>
          <p:nvPicPr>
            <p:cNvPr id="6" name="Graphic 5">
              <a:extLst>
                <a:ext uri="{FF2B5EF4-FFF2-40B4-BE49-F238E27FC236}">
                  <a16:creationId xmlns:a16="http://schemas.microsoft.com/office/drawing/2014/main" id="{A622826C-85BC-C963-BFA3-0BE75FEB1A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5073" y="6261316"/>
              <a:ext cx="456565" cy="456565"/>
            </a:xfrm>
            <a:prstGeom prst="rect">
              <a:avLst/>
            </a:prstGeom>
          </p:spPr>
        </p:pic>
      </p:grpSp>
      <p:grpSp>
        <p:nvGrpSpPr>
          <p:cNvPr id="7" name="Group 6">
            <a:extLst>
              <a:ext uri="{FF2B5EF4-FFF2-40B4-BE49-F238E27FC236}">
                <a16:creationId xmlns:a16="http://schemas.microsoft.com/office/drawing/2014/main" id="{22867CE4-97FC-B5DB-BD4A-E8B75EA21E76}"/>
              </a:ext>
            </a:extLst>
          </p:cNvPr>
          <p:cNvGrpSpPr/>
          <p:nvPr/>
        </p:nvGrpSpPr>
        <p:grpSpPr>
          <a:xfrm>
            <a:off x="946711" y="0"/>
            <a:ext cx="11245289" cy="6858000"/>
            <a:chOff x="946711" y="0"/>
            <a:chExt cx="11245289" cy="6858000"/>
          </a:xfrm>
        </p:grpSpPr>
        <p:sp>
          <p:nvSpPr>
            <p:cNvPr id="8" name="Rectangle 7">
              <a:extLst>
                <a:ext uri="{FF2B5EF4-FFF2-40B4-BE49-F238E27FC236}">
                  <a16:creationId xmlns:a16="http://schemas.microsoft.com/office/drawing/2014/main" id="{C235D4FD-869F-CB1C-0368-1407E168F203}"/>
                </a:ext>
              </a:extLst>
            </p:cNvPr>
            <p:cNvSpPr/>
            <p:nvPr/>
          </p:nvSpPr>
          <p:spPr bwMode="auto">
            <a:xfrm>
              <a:off x="946711" y="0"/>
              <a:ext cx="11245289" cy="6858000"/>
            </a:xfrm>
            <a:prstGeom prst="rect">
              <a:avLst/>
            </a:prstGeom>
            <a:solidFill>
              <a:schemeClr val="tx2">
                <a:lumMod val="75000"/>
              </a:schemeClr>
            </a:solidFill>
            <a:ln>
              <a:noFill/>
              <a:headEnd type="none" w="med" len="med"/>
              <a:tailEnd type="none" w="med" len="med"/>
            </a:ln>
            <a:effectLst>
              <a:outerShdw blurRad="50800" dist="38100" dir="10800000" algn="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#!/bin/bash</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CreateGroup</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echo</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Creating resource group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resource_group</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in</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'$location'</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az</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group create --name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resource_group</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--location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$location</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err="1">
                  <a:ln>
                    <a:noFill/>
                  </a:ln>
                  <a:solidFill>
                    <a:srgbClr val="DCDCAA"/>
                  </a:solidFill>
                  <a:effectLst/>
                  <a:uLnTx/>
                  <a:uFillTx/>
                  <a:latin typeface="Consolas" panose="020B0609020204030204" pitchFamily="49" charset="0"/>
                  <a:ea typeface="+mn-ea"/>
                  <a:cs typeface="+mn-cs"/>
                </a:rPr>
                <a:t>deployresources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echo</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Deploying ARM template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path_and_filename.json</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in</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resource group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resource_group</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az</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group deployment create --resource-group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resource_group</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--parameters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$path_and_filename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.parameters.json --template-file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path_and_filename</a:t>
              </a:r>
              <a:r>
                <a:rPr kumimoji="0" lang="en-US" sz="14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.json</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b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b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path_and_filename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$1</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resource_group</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$2</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if</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$3</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"-c"</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then</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echo</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"Resource Group needs to be created"</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if</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$4</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then</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echo</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"but Resource Group name is missing"</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exit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else</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location=</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$4</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CreateGroup</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fi</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fi</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deployresources</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14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echo</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“All resources finished successfully"</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p:txBody>
        </p:sp>
        <p:grpSp>
          <p:nvGrpSpPr>
            <p:cNvPr id="9" name="Group 8">
              <a:extLst>
                <a:ext uri="{FF2B5EF4-FFF2-40B4-BE49-F238E27FC236}">
                  <a16:creationId xmlns:a16="http://schemas.microsoft.com/office/drawing/2014/main" id="{AE43AC5A-D594-1A5B-A8B9-AB0966650BB6}"/>
                </a:ext>
              </a:extLst>
            </p:cNvPr>
            <p:cNvGrpSpPr/>
            <p:nvPr/>
          </p:nvGrpSpPr>
          <p:grpSpPr>
            <a:xfrm>
              <a:off x="1187200" y="6235515"/>
              <a:ext cx="441958" cy="508166"/>
              <a:chOff x="1053433" y="6297041"/>
              <a:chExt cx="365064" cy="419752"/>
            </a:xfrm>
          </p:grpSpPr>
          <p:sp>
            <p:nvSpPr>
              <p:cNvPr id="10" name="Rectangle: Rounded Corners 9">
                <a:extLst>
                  <a:ext uri="{FF2B5EF4-FFF2-40B4-BE49-F238E27FC236}">
                    <a16:creationId xmlns:a16="http://schemas.microsoft.com/office/drawing/2014/main" id="{5965069A-C771-2445-F77B-8A82F03F3C0F}"/>
                  </a:ext>
                </a:extLst>
              </p:cNvPr>
              <p:cNvSpPr/>
              <p:nvPr/>
            </p:nvSpPr>
            <p:spPr bwMode="auto">
              <a:xfrm rot="1607371">
                <a:off x="1072995" y="6333476"/>
                <a:ext cx="345502" cy="355798"/>
              </a:xfrm>
              <a:prstGeom prst="roundRect">
                <a:avLst>
                  <a:gd name="adj" fmla="val 35404"/>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1" name="Picture 4" descr="See the source image">
                <a:extLst>
                  <a:ext uri="{FF2B5EF4-FFF2-40B4-BE49-F238E27FC236}">
                    <a16:creationId xmlns:a16="http://schemas.microsoft.com/office/drawing/2014/main" id="{4162DD7D-FA3D-9D59-6DB0-F1DC03381702}"/>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053433" y="6297041"/>
                <a:ext cx="364466" cy="41975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2" name="Group 11">
            <a:extLst>
              <a:ext uri="{FF2B5EF4-FFF2-40B4-BE49-F238E27FC236}">
                <a16:creationId xmlns:a16="http://schemas.microsoft.com/office/drawing/2014/main" id="{6F7C0275-5204-8B53-1E5C-F5352A4D3EA8}"/>
              </a:ext>
            </a:extLst>
          </p:cNvPr>
          <p:cNvGrpSpPr/>
          <p:nvPr/>
        </p:nvGrpSpPr>
        <p:grpSpPr>
          <a:xfrm>
            <a:off x="1869647" y="0"/>
            <a:ext cx="10322353" cy="6858000"/>
            <a:chOff x="1869647" y="0"/>
            <a:chExt cx="10322353" cy="6858000"/>
          </a:xfrm>
        </p:grpSpPr>
        <p:sp>
          <p:nvSpPr>
            <p:cNvPr id="13" name="Rectangle 12">
              <a:extLst>
                <a:ext uri="{FF2B5EF4-FFF2-40B4-BE49-F238E27FC236}">
                  <a16:creationId xmlns:a16="http://schemas.microsoft.com/office/drawing/2014/main" id="{0B7A1D48-5F56-00CA-16DE-58375CC18997}"/>
                </a:ext>
              </a:extLst>
            </p:cNvPr>
            <p:cNvSpPr/>
            <p:nvPr/>
          </p:nvSpPr>
          <p:spPr bwMode="auto">
            <a:xfrm>
              <a:off x="1869647" y="0"/>
              <a:ext cx="10322353" cy="6858000"/>
            </a:xfrm>
            <a:prstGeom prst="rect">
              <a:avLst/>
            </a:prstGeom>
            <a:solidFill>
              <a:schemeClr val="tx2">
                <a:lumMod val="75000"/>
              </a:schemeClr>
            </a:solidFill>
            <a:ln>
              <a:noFill/>
              <a:headEnd type="none" w="med" len="med"/>
              <a:tailEnd type="none" w="med" len="med"/>
            </a:ln>
            <a:effectLst>
              <a:outerShdw blurRad="50800" dist="38100" dir="10800000" algn="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inf</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mesh</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enabled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false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True to enable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Linkerd</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(set by deploy-all.ps1)</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tls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enabled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false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True to enable TLS (set by deploy-all.ps1)</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issuer</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cert-manager issuer to use for retrieving certs (set by deploy-all.ps1)</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inf.sql</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defines the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sql</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server databases &amp; logins</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common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host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https://****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SQL host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user</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sa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SQL user</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pwd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SQL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pwd</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pid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Developer</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catalog</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inf.sql.catalog</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settings for the catalog-</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api</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sql</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(user,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pwd</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db</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CatalogDb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Catalog API SQL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db</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name</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ordering</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inf.sql.ordering</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settings for the ordering-</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api</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sql</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(user,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pwd</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db</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OrderingDb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Ordering API SQL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db</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name</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identity</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IdentityDb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Ordering API SQL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db</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name</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webhooks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WebhooksDb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Webhooks DB</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mongo</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host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 Uncomment to use specify custom mongo host. By default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nosql</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-data is used</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inf.redis</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defines the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connection strings</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basket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svc</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basket-data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Name of k8s svc for basket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constr</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Connection string to Redis used by Basket API</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keystore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svc</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keystore-data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Name of k8s svc for keystore-data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redis</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constr</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Connection string to Redis used as a Keystore (by Identity API)</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eventbus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svc</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rabbitmq</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Name of k8s svc for </a:t>
              </a:r>
              <a:r>
                <a:rPr kumimoji="0" lang="en-US" sz="1200" b="0" i="0" u="none" strike="noStrike" kern="1200" cap="none" spc="0" normalizeH="0" baseline="0" noProof="0" err="1">
                  <a:ln>
                    <a:noFill/>
                  </a:ln>
                  <a:solidFill>
                    <a:srgbClr val="6A9955"/>
                  </a:solidFill>
                  <a:effectLst/>
                  <a:uLnTx/>
                  <a:uFillTx/>
                  <a:latin typeface="Consolas" panose="020B0609020204030204" pitchFamily="49" charset="0"/>
                  <a:ea typeface="+mn-ea"/>
                  <a:cs typeface="+mn-cs"/>
                </a:rPr>
                <a:t>rabbitmq</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constr</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Event bus connection string</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useAzure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true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true if use Azure Service Bus. False if RabbitMQ</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appinsights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key</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 App insights to use</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p:txBody>
        </p:sp>
        <p:grpSp>
          <p:nvGrpSpPr>
            <p:cNvPr id="14" name="Group 13">
              <a:extLst>
                <a:ext uri="{FF2B5EF4-FFF2-40B4-BE49-F238E27FC236}">
                  <a16:creationId xmlns:a16="http://schemas.microsoft.com/office/drawing/2014/main" id="{2E9DA0CF-2474-DBFE-04B9-7CE76609400F}"/>
                </a:ext>
              </a:extLst>
            </p:cNvPr>
            <p:cNvGrpSpPr/>
            <p:nvPr/>
          </p:nvGrpSpPr>
          <p:grpSpPr>
            <a:xfrm>
              <a:off x="2122996" y="6234279"/>
              <a:ext cx="422620" cy="510638"/>
              <a:chOff x="868138" y="-3449082"/>
              <a:chExt cx="536008" cy="647643"/>
            </a:xfrm>
          </p:grpSpPr>
          <p:sp>
            <p:nvSpPr>
              <p:cNvPr id="15" name="Freeform: Shape 14">
                <a:extLst>
                  <a:ext uri="{FF2B5EF4-FFF2-40B4-BE49-F238E27FC236}">
                    <a16:creationId xmlns:a16="http://schemas.microsoft.com/office/drawing/2014/main" id="{7C93EC91-BFEB-9F98-7C54-886FA931219C}"/>
                  </a:ext>
                </a:extLst>
              </p:cNvPr>
              <p:cNvSpPr/>
              <p:nvPr/>
            </p:nvSpPr>
            <p:spPr>
              <a:xfrm>
                <a:off x="868138" y="-3177442"/>
                <a:ext cx="536008" cy="133332"/>
              </a:xfrm>
              <a:custGeom>
                <a:avLst/>
                <a:gdLst>
                  <a:gd name="connsiteX0" fmla="*/ -11 w 536008"/>
                  <a:gd name="connsiteY0" fmla="*/ -51 h 133332"/>
                  <a:gd name="connsiteX1" fmla="*/ 35047 w 536008"/>
                  <a:gd name="connsiteY1" fmla="*/ -51 h 133332"/>
                  <a:gd name="connsiteX2" fmla="*/ 35047 w 536008"/>
                  <a:gd name="connsiteY2" fmla="*/ 47415 h 133332"/>
                  <a:gd name="connsiteX3" fmla="*/ 77400 w 536008"/>
                  <a:gd name="connsiteY3" fmla="*/ 47415 h 133332"/>
                  <a:gd name="connsiteX4" fmla="*/ 77400 w 536008"/>
                  <a:gd name="connsiteY4" fmla="*/ -51 h 133332"/>
                  <a:gd name="connsiteX5" fmla="*/ 112458 w 536008"/>
                  <a:gd name="connsiteY5" fmla="*/ -51 h 133332"/>
                  <a:gd name="connsiteX6" fmla="*/ 112458 w 536008"/>
                  <a:gd name="connsiteY6" fmla="*/ 133281 h 133332"/>
                  <a:gd name="connsiteX7" fmla="*/ 77400 w 536008"/>
                  <a:gd name="connsiteY7" fmla="*/ 133281 h 133332"/>
                  <a:gd name="connsiteX8" fmla="*/ 77400 w 536008"/>
                  <a:gd name="connsiteY8" fmla="*/ 82438 h 133332"/>
                  <a:gd name="connsiteX9" fmla="*/ 35047 w 536008"/>
                  <a:gd name="connsiteY9" fmla="*/ 82438 h 133332"/>
                  <a:gd name="connsiteX10" fmla="*/ 35047 w 536008"/>
                  <a:gd name="connsiteY10" fmla="*/ 133281 h 133332"/>
                  <a:gd name="connsiteX11" fmla="*/ -11 w 536008"/>
                  <a:gd name="connsiteY11" fmla="*/ 133281 h 133332"/>
                  <a:gd name="connsiteX12" fmla="*/ 152677 w 536008"/>
                  <a:gd name="connsiteY12" fmla="*/ 133281 h 133332"/>
                  <a:gd name="connsiteX13" fmla="*/ 152677 w 536008"/>
                  <a:gd name="connsiteY13" fmla="*/ -51 h 133332"/>
                  <a:gd name="connsiteX14" fmla="*/ 235604 w 536008"/>
                  <a:gd name="connsiteY14" fmla="*/ -51 h 133332"/>
                  <a:gd name="connsiteX15" fmla="*/ 235604 w 536008"/>
                  <a:gd name="connsiteY15" fmla="*/ 28926 h 133332"/>
                  <a:gd name="connsiteX16" fmla="*/ 187734 w 536008"/>
                  <a:gd name="connsiteY16" fmla="*/ 28926 h 133332"/>
                  <a:gd name="connsiteX17" fmla="*/ 187734 w 536008"/>
                  <a:gd name="connsiteY17" fmla="*/ 50615 h 133332"/>
                  <a:gd name="connsiteX18" fmla="*/ 230088 w 536008"/>
                  <a:gd name="connsiteY18" fmla="*/ 50615 h 133332"/>
                  <a:gd name="connsiteX19" fmla="*/ 230088 w 536008"/>
                  <a:gd name="connsiteY19" fmla="*/ 80126 h 133332"/>
                  <a:gd name="connsiteX20" fmla="*/ 187734 w 536008"/>
                  <a:gd name="connsiteY20" fmla="*/ 80126 h 133332"/>
                  <a:gd name="connsiteX21" fmla="*/ 187734 w 536008"/>
                  <a:gd name="connsiteY21" fmla="*/ 104659 h 133332"/>
                  <a:gd name="connsiteX22" fmla="*/ 235604 w 536008"/>
                  <a:gd name="connsiteY22" fmla="*/ 104659 h 133332"/>
                  <a:gd name="connsiteX23" fmla="*/ 235604 w 536008"/>
                  <a:gd name="connsiteY23" fmla="*/ 133281 h 133332"/>
                  <a:gd name="connsiteX24" fmla="*/ 274044 w 536008"/>
                  <a:gd name="connsiteY24" fmla="*/ 133281 h 133332"/>
                  <a:gd name="connsiteX25" fmla="*/ 274044 w 536008"/>
                  <a:gd name="connsiteY25" fmla="*/ -51 h 133332"/>
                  <a:gd name="connsiteX26" fmla="*/ 309100 w 536008"/>
                  <a:gd name="connsiteY26" fmla="*/ -51 h 133332"/>
                  <a:gd name="connsiteX27" fmla="*/ 309100 w 536008"/>
                  <a:gd name="connsiteY27" fmla="*/ 98082 h 133332"/>
                  <a:gd name="connsiteX28" fmla="*/ 357150 w 536008"/>
                  <a:gd name="connsiteY28" fmla="*/ 98082 h 133332"/>
                  <a:gd name="connsiteX29" fmla="*/ 357150 w 536008"/>
                  <a:gd name="connsiteY29" fmla="*/ 133281 h 133332"/>
                  <a:gd name="connsiteX30" fmla="*/ 411427 w 536008"/>
                  <a:gd name="connsiteY30" fmla="*/ -51 h 133332"/>
                  <a:gd name="connsiteX31" fmla="*/ 465881 w 536008"/>
                  <a:gd name="connsiteY31" fmla="*/ 49371 h 133332"/>
                  <a:gd name="connsiteX32" fmla="*/ 520159 w 536008"/>
                  <a:gd name="connsiteY32" fmla="*/ -51 h 133332"/>
                  <a:gd name="connsiteX33" fmla="*/ 535997 w 536008"/>
                  <a:gd name="connsiteY33" fmla="*/ -51 h 133332"/>
                  <a:gd name="connsiteX34" fmla="*/ 535997 w 536008"/>
                  <a:gd name="connsiteY34" fmla="*/ 133281 h 133332"/>
                  <a:gd name="connsiteX35" fmla="*/ 500762 w 536008"/>
                  <a:gd name="connsiteY35" fmla="*/ 133281 h 133332"/>
                  <a:gd name="connsiteX36" fmla="*/ 500762 w 536008"/>
                  <a:gd name="connsiteY36" fmla="*/ 64838 h 133332"/>
                  <a:gd name="connsiteX37" fmla="*/ 465881 w 536008"/>
                  <a:gd name="connsiteY37" fmla="*/ 96659 h 133332"/>
                  <a:gd name="connsiteX38" fmla="*/ 430823 w 536008"/>
                  <a:gd name="connsiteY38" fmla="*/ 65015 h 133332"/>
                  <a:gd name="connsiteX39" fmla="*/ 430823 w 536008"/>
                  <a:gd name="connsiteY39" fmla="*/ 133281 h 133332"/>
                  <a:gd name="connsiteX40" fmla="*/ 395588 w 536008"/>
                  <a:gd name="connsiteY40" fmla="*/ 133281 h 133332"/>
                  <a:gd name="connsiteX41" fmla="*/ 395588 w 536008"/>
                  <a:gd name="connsiteY41" fmla="*/ -51 h 13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36008" h="133332">
                    <a:moveTo>
                      <a:pt x="-11" y="-51"/>
                    </a:moveTo>
                    <a:lnTo>
                      <a:pt x="35047" y="-51"/>
                    </a:lnTo>
                    <a:lnTo>
                      <a:pt x="35047" y="47415"/>
                    </a:lnTo>
                    <a:lnTo>
                      <a:pt x="77400" y="47415"/>
                    </a:lnTo>
                    <a:lnTo>
                      <a:pt x="77400" y="-51"/>
                    </a:lnTo>
                    <a:lnTo>
                      <a:pt x="112458" y="-51"/>
                    </a:lnTo>
                    <a:lnTo>
                      <a:pt x="112458" y="133281"/>
                    </a:lnTo>
                    <a:lnTo>
                      <a:pt x="77400" y="133281"/>
                    </a:lnTo>
                    <a:lnTo>
                      <a:pt x="77400" y="82438"/>
                    </a:lnTo>
                    <a:lnTo>
                      <a:pt x="35047" y="82438"/>
                    </a:lnTo>
                    <a:lnTo>
                      <a:pt x="35047" y="133281"/>
                    </a:lnTo>
                    <a:lnTo>
                      <a:pt x="-11" y="133281"/>
                    </a:lnTo>
                    <a:close/>
                    <a:moveTo>
                      <a:pt x="152677" y="133281"/>
                    </a:moveTo>
                    <a:lnTo>
                      <a:pt x="152677" y="-51"/>
                    </a:lnTo>
                    <a:lnTo>
                      <a:pt x="235604" y="-51"/>
                    </a:lnTo>
                    <a:lnTo>
                      <a:pt x="235604" y="28926"/>
                    </a:lnTo>
                    <a:lnTo>
                      <a:pt x="187734" y="28926"/>
                    </a:lnTo>
                    <a:lnTo>
                      <a:pt x="187734" y="50615"/>
                    </a:lnTo>
                    <a:lnTo>
                      <a:pt x="230088" y="50615"/>
                    </a:lnTo>
                    <a:lnTo>
                      <a:pt x="230088" y="80126"/>
                    </a:lnTo>
                    <a:lnTo>
                      <a:pt x="187734" y="80126"/>
                    </a:lnTo>
                    <a:lnTo>
                      <a:pt x="187734" y="104659"/>
                    </a:lnTo>
                    <a:lnTo>
                      <a:pt x="235604" y="104659"/>
                    </a:lnTo>
                    <a:lnTo>
                      <a:pt x="235604" y="133281"/>
                    </a:lnTo>
                    <a:close/>
                    <a:moveTo>
                      <a:pt x="274044" y="133281"/>
                    </a:moveTo>
                    <a:lnTo>
                      <a:pt x="274044" y="-51"/>
                    </a:lnTo>
                    <a:lnTo>
                      <a:pt x="309100" y="-51"/>
                    </a:lnTo>
                    <a:lnTo>
                      <a:pt x="309100" y="98082"/>
                    </a:lnTo>
                    <a:lnTo>
                      <a:pt x="357150" y="98082"/>
                    </a:lnTo>
                    <a:lnTo>
                      <a:pt x="357150" y="133281"/>
                    </a:lnTo>
                    <a:close/>
                    <a:moveTo>
                      <a:pt x="411427" y="-51"/>
                    </a:moveTo>
                    <a:lnTo>
                      <a:pt x="465881" y="49371"/>
                    </a:lnTo>
                    <a:lnTo>
                      <a:pt x="520159" y="-51"/>
                    </a:lnTo>
                    <a:lnTo>
                      <a:pt x="535997" y="-51"/>
                    </a:lnTo>
                    <a:lnTo>
                      <a:pt x="535997" y="133281"/>
                    </a:lnTo>
                    <a:lnTo>
                      <a:pt x="500762" y="133281"/>
                    </a:lnTo>
                    <a:lnTo>
                      <a:pt x="500762" y="64838"/>
                    </a:lnTo>
                    <a:lnTo>
                      <a:pt x="465881" y="96659"/>
                    </a:lnTo>
                    <a:lnTo>
                      <a:pt x="430823" y="65015"/>
                    </a:lnTo>
                    <a:lnTo>
                      <a:pt x="430823" y="133281"/>
                    </a:lnTo>
                    <a:lnTo>
                      <a:pt x="395588" y="133281"/>
                    </a:lnTo>
                    <a:lnTo>
                      <a:pt x="395588" y="-51"/>
                    </a:lnTo>
                    <a:close/>
                  </a:path>
                </a:pathLst>
              </a:custGeom>
              <a:solidFill>
                <a:schemeClr val="bg1"/>
              </a:solid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B718B16B-476E-8A2D-37A2-21D28EDBCE74}"/>
                  </a:ext>
                </a:extLst>
              </p:cNvPr>
              <p:cNvGrpSpPr/>
              <p:nvPr/>
            </p:nvGrpSpPr>
            <p:grpSpPr>
              <a:xfrm>
                <a:off x="939587" y="-2972934"/>
                <a:ext cx="410785" cy="171495"/>
                <a:chOff x="939587" y="-2972934"/>
                <a:chExt cx="410785" cy="171495"/>
              </a:xfrm>
              <a:solidFill>
                <a:schemeClr val="bg1"/>
              </a:solidFill>
            </p:grpSpPr>
            <p:sp>
              <p:nvSpPr>
                <p:cNvPr id="22" name="Freeform: Shape 21">
                  <a:extLst>
                    <a:ext uri="{FF2B5EF4-FFF2-40B4-BE49-F238E27FC236}">
                      <a16:creationId xmlns:a16="http://schemas.microsoft.com/office/drawing/2014/main" id="{50A812D7-40AE-9BA4-3764-6E0E9295DC5D}"/>
                    </a:ext>
                  </a:extLst>
                </p:cNvPr>
                <p:cNvSpPr/>
                <p:nvPr/>
              </p:nvSpPr>
              <p:spPr>
                <a:xfrm rot="-2099999" flipV="1">
                  <a:off x="1276273" y="-2970769"/>
                  <a:ext cx="44507" cy="117216"/>
                </a:xfrm>
                <a:custGeom>
                  <a:avLst/>
                  <a:gdLst>
                    <a:gd name="connsiteX0" fmla="*/ 22295 w 44507"/>
                    <a:gd name="connsiteY0" fmla="*/ 117442 h 117216"/>
                    <a:gd name="connsiteX1" fmla="*/ 44547 w 44507"/>
                    <a:gd name="connsiteY1" fmla="*/ 58833 h 117216"/>
                    <a:gd name="connsiteX2" fmla="*/ 22295 w 44507"/>
                    <a:gd name="connsiteY2" fmla="*/ 225 h 117216"/>
                    <a:gd name="connsiteX3" fmla="*/ 40 w 44507"/>
                    <a:gd name="connsiteY3" fmla="*/ 58833 h 117216"/>
                    <a:gd name="connsiteX4" fmla="*/ 22295 w 44507"/>
                    <a:gd name="connsiteY4" fmla="*/ 117442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7" h="117216">
                      <a:moveTo>
                        <a:pt x="22295" y="117442"/>
                      </a:moveTo>
                      <a:cubicBezTo>
                        <a:pt x="34584" y="117442"/>
                        <a:pt x="44547" y="91202"/>
                        <a:pt x="44547" y="58833"/>
                      </a:cubicBezTo>
                      <a:cubicBezTo>
                        <a:pt x="44547" y="26465"/>
                        <a:pt x="34584" y="225"/>
                        <a:pt x="22295" y="225"/>
                      </a:cubicBezTo>
                      <a:cubicBezTo>
                        <a:pt x="10003" y="225"/>
                        <a:pt x="40" y="26465"/>
                        <a:pt x="40" y="58833"/>
                      </a:cubicBezTo>
                      <a:cubicBezTo>
                        <a:pt x="40" y="91202"/>
                        <a:pt x="10003" y="117442"/>
                        <a:pt x="22295" y="117442"/>
                      </a:cubicBezTo>
                      <a:close/>
                    </a:path>
                  </a:pathLst>
                </a:custGeom>
                <a:grp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B52E1AC-67C2-D6D8-31E5-8E4FCB5D16D9}"/>
                    </a:ext>
                  </a:extLst>
                </p:cNvPr>
                <p:cNvSpPr/>
                <p:nvPr/>
              </p:nvSpPr>
              <p:spPr>
                <a:xfrm rot="-8700002">
                  <a:off x="969179" y="-2970770"/>
                  <a:ext cx="44506" cy="117216"/>
                </a:xfrm>
                <a:custGeom>
                  <a:avLst/>
                  <a:gdLst>
                    <a:gd name="connsiteX0" fmla="*/ 22293 w 44506"/>
                    <a:gd name="connsiteY0" fmla="*/ 117442 h 117216"/>
                    <a:gd name="connsiteX1" fmla="*/ 44547 w 44506"/>
                    <a:gd name="connsiteY1" fmla="*/ 58833 h 117216"/>
                    <a:gd name="connsiteX2" fmla="*/ 22293 w 44506"/>
                    <a:gd name="connsiteY2" fmla="*/ 225 h 117216"/>
                    <a:gd name="connsiteX3" fmla="*/ 40 w 44506"/>
                    <a:gd name="connsiteY3" fmla="*/ 58833 h 117216"/>
                    <a:gd name="connsiteX4" fmla="*/ 22293 w 44506"/>
                    <a:gd name="connsiteY4" fmla="*/ 117442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6" h="117216">
                      <a:moveTo>
                        <a:pt x="22293" y="117442"/>
                      </a:moveTo>
                      <a:cubicBezTo>
                        <a:pt x="34583" y="117442"/>
                        <a:pt x="44547" y="91202"/>
                        <a:pt x="44547" y="58833"/>
                      </a:cubicBezTo>
                      <a:cubicBezTo>
                        <a:pt x="44547" y="26465"/>
                        <a:pt x="34583" y="225"/>
                        <a:pt x="22293" y="225"/>
                      </a:cubicBezTo>
                      <a:cubicBezTo>
                        <a:pt x="10003" y="225"/>
                        <a:pt x="40" y="26465"/>
                        <a:pt x="40" y="58833"/>
                      </a:cubicBezTo>
                      <a:cubicBezTo>
                        <a:pt x="40" y="91202"/>
                        <a:pt x="10003" y="117442"/>
                        <a:pt x="22293" y="117442"/>
                      </a:cubicBezTo>
                      <a:close/>
                    </a:path>
                  </a:pathLst>
                </a:custGeom>
                <a:grp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5594B9DA-FA58-6A73-DD7D-37561C402CDC}"/>
                    </a:ext>
                  </a:extLst>
                </p:cNvPr>
                <p:cNvSpPr/>
                <p:nvPr/>
              </p:nvSpPr>
              <p:spPr>
                <a:xfrm rot="10800000">
                  <a:off x="1122606" y="-2918655"/>
                  <a:ext cx="44505" cy="117216"/>
                </a:xfrm>
                <a:custGeom>
                  <a:avLst/>
                  <a:gdLst>
                    <a:gd name="connsiteX0" fmla="*/ 22293 w 44505"/>
                    <a:gd name="connsiteY0" fmla="*/ 117501 h 117216"/>
                    <a:gd name="connsiteX1" fmla="*/ 44546 w 44505"/>
                    <a:gd name="connsiteY1" fmla="*/ 58892 h 117216"/>
                    <a:gd name="connsiteX2" fmla="*/ 22293 w 44505"/>
                    <a:gd name="connsiteY2" fmla="*/ 284 h 117216"/>
                    <a:gd name="connsiteX3" fmla="*/ 40 w 44505"/>
                    <a:gd name="connsiteY3" fmla="*/ 58892 h 117216"/>
                    <a:gd name="connsiteX4" fmla="*/ 22293 w 44505"/>
                    <a:gd name="connsiteY4" fmla="*/ 117501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5" h="117216">
                      <a:moveTo>
                        <a:pt x="22293" y="117501"/>
                      </a:moveTo>
                      <a:cubicBezTo>
                        <a:pt x="34582" y="117501"/>
                        <a:pt x="44546" y="91261"/>
                        <a:pt x="44546" y="58892"/>
                      </a:cubicBezTo>
                      <a:cubicBezTo>
                        <a:pt x="44546" y="26524"/>
                        <a:pt x="34582" y="284"/>
                        <a:pt x="22293" y="284"/>
                      </a:cubicBezTo>
                      <a:cubicBezTo>
                        <a:pt x="10003" y="284"/>
                        <a:pt x="40" y="26524"/>
                        <a:pt x="40" y="58892"/>
                      </a:cubicBezTo>
                      <a:cubicBezTo>
                        <a:pt x="40" y="91261"/>
                        <a:pt x="10003" y="117501"/>
                        <a:pt x="22293" y="117501"/>
                      </a:cubicBezTo>
                      <a:close/>
                    </a:path>
                  </a:pathLst>
                </a:custGeom>
                <a:grp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 name="Freeform: Shape 16">
                <a:extLst>
                  <a:ext uri="{FF2B5EF4-FFF2-40B4-BE49-F238E27FC236}">
                    <a16:creationId xmlns:a16="http://schemas.microsoft.com/office/drawing/2014/main" id="{4EF4C9B2-FDE6-B472-5347-A5C0AD5A5CFB}"/>
                  </a:ext>
                </a:extLst>
              </p:cNvPr>
              <p:cNvSpPr/>
              <p:nvPr/>
            </p:nvSpPr>
            <p:spPr>
              <a:xfrm flipV="1">
                <a:off x="967241" y="-3325504"/>
                <a:ext cx="346954" cy="412011"/>
              </a:xfrm>
              <a:custGeom>
                <a:avLst/>
                <a:gdLst>
                  <a:gd name="connsiteX0" fmla="*/ 346956 w 346954"/>
                  <a:gd name="connsiteY0" fmla="*/ 99282 h 412011"/>
                  <a:gd name="connsiteX1" fmla="*/ 171975 w 346954"/>
                  <a:gd name="connsiteY1" fmla="*/ -63 h 412011"/>
                  <a:gd name="connsiteX2" fmla="*/ 1 w 346954"/>
                  <a:gd name="connsiteY2" fmla="*/ 94439 h 412011"/>
                  <a:gd name="connsiteX3" fmla="*/ 3896 w 346954"/>
                  <a:gd name="connsiteY3" fmla="*/ 323309 h 412011"/>
                  <a:gd name="connsiteX4" fmla="*/ 171975 w 346954"/>
                  <a:gd name="connsiteY4" fmla="*/ 411949 h 412011"/>
                  <a:gd name="connsiteX5" fmla="*/ 340255 w 346954"/>
                  <a:gd name="connsiteY5" fmla="*/ 323016 h 41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6954" h="412011">
                    <a:moveTo>
                      <a:pt x="346956" y="99282"/>
                    </a:moveTo>
                    <a:cubicBezTo>
                      <a:pt x="311111" y="39730"/>
                      <a:pt x="246155" y="-63"/>
                      <a:pt x="171975" y="-63"/>
                    </a:cubicBezTo>
                    <a:cubicBezTo>
                      <a:pt x="99823" y="-63"/>
                      <a:pt x="36400" y="37582"/>
                      <a:pt x="1" y="94439"/>
                    </a:cubicBezTo>
                    <a:moveTo>
                      <a:pt x="3896" y="323309"/>
                    </a:moveTo>
                    <a:cubicBezTo>
                      <a:pt x="40822" y="376877"/>
                      <a:pt x="102334" y="411949"/>
                      <a:pt x="171975" y="411949"/>
                    </a:cubicBezTo>
                    <a:cubicBezTo>
                      <a:pt x="241743" y="411949"/>
                      <a:pt x="303352" y="376749"/>
                      <a:pt x="340255" y="323016"/>
                    </a:cubicBezTo>
                  </a:path>
                </a:pathLst>
              </a:custGeom>
              <a:noFill/>
              <a:ln w="35092"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 name="Graphic 5">
                <a:extLst>
                  <a:ext uri="{FF2B5EF4-FFF2-40B4-BE49-F238E27FC236}">
                    <a16:creationId xmlns:a16="http://schemas.microsoft.com/office/drawing/2014/main" id="{A5CD37F7-2C2D-39D8-48ED-A6A8AF6D513E}"/>
                  </a:ext>
                </a:extLst>
              </p:cNvPr>
              <p:cNvGrpSpPr/>
              <p:nvPr/>
            </p:nvGrpSpPr>
            <p:grpSpPr>
              <a:xfrm>
                <a:off x="930749" y="-3449082"/>
                <a:ext cx="410785" cy="171495"/>
                <a:chOff x="939587" y="-3421370"/>
                <a:chExt cx="410785" cy="171495"/>
              </a:xfrm>
              <a:solidFill>
                <a:srgbClr val="0F1689"/>
              </a:solidFill>
            </p:grpSpPr>
            <p:sp>
              <p:nvSpPr>
                <p:cNvPr id="19" name="Freeform: Shape 18">
                  <a:extLst>
                    <a:ext uri="{FF2B5EF4-FFF2-40B4-BE49-F238E27FC236}">
                      <a16:creationId xmlns:a16="http://schemas.microsoft.com/office/drawing/2014/main" id="{9F877D22-AD01-9C02-905B-526442E488CE}"/>
                    </a:ext>
                  </a:extLst>
                </p:cNvPr>
                <p:cNvSpPr/>
                <p:nvPr/>
              </p:nvSpPr>
              <p:spPr>
                <a:xfrm rot="2099999">
                  <a:off x="1276273" y="-3369256"/>
                  <a:ext cx="44507" cy="117216"/>
                </a:xfrm>
                <a:custGeom>
                  <a:avLst/>
                  <a:gdLst>
                    <a:gd name="connsiteX0" fmla="*/ 22295 w 44507"/>
                    <a:gd name="connsiteY0" fmla="*/ 117217 h 117216"/>
                    <a:gd name="connsiteX1" fmla="*/ 44547 w 44507"/>
                    <a:gd name="connsiteY1" fmla="*/ 58608 h 117216"/>
                    <a:gd name="connsiteX2" fmla="*/ 22295 w 44507"/>
                    <a:gd name="connsiteY2" fmla="*/ 0 h 117216"/>
                    <a:gd name="connsiteX3" fmla="*/ 40 w 44507"/>
                    <a:gd name="connsiteY3" fmla="*/ 58608 h 117216"/>
                    <a:gd name="connsiteX4" fmla="*/ 22295 w 44507"/>
                    <a:gd name="connsiteY4" fmla="*/ 117217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7" h="117216">
                      <a:moveTo>
                        <a:pt x="22295" y="117217"/>
                      </a:moveTo>
                      <a:cubicBezTo>
                        <a:pt x="34584" y="117217"/>
                        <a:pt x="44547" y="90977"/>
                        <a:pt x="44547" y="58608"/>
                      </a:cubicBezTo>
                      <a:cubicBezTo>
                        <a:pt x="44547" y="26240"/>
                        <a:pt x="34584" y="0"/>
                        <a:pt x="22295" y="0"/>
                      </a:cubicBezTo>
                      <a:cubicBezTo>
                        <a:pt x="10003" y="0"/>
                        <a:pt x="40" y="26240"/>
                        <a:pt x="40" y="58608"/>
                      </a:cubicBezTo>
                      <a:cubicBezTo>
                        <a:pt x="40" y="90977"/>
                        <a:pt x="10003" y="117217"/>
                        <a:pt x="22295" y="117217"/>
                      </a:cubicBezTo>
                      <a:close/>
                    </a:path>
                  </a:pathLst>
                </a:custGeom>
                <a:solidFill>
                  <a:schemeClr val="bg1"/>
                </a:solid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6A1700C9-D034-DE38-2CA1-9791C0806A1E}"/>
                    </a:ext>
                  </a:extLst>
                </p:cNvPr>
                <p:cNvSpPr/>
                <p:nvPr/>
              </p:nvSpPr>
              <p:spPr>
                <a:xfrm rot="8700002" flipV="1">
                  <a:off x="969179" y="-3369256"/>
                  <a:ext cx="44506" cy="117216"/>
                </a:xfrm>
                <a:custGeom>
                  <a:avLst/>
                  <a:gdLst>
                    <a:gd name="connsiteX0" fmla="*/ 22293 w 44506"/>
                    <a:gd name="connsiteY0" fmla="*/ 117217 h 117216"/>
                    <a:gd name="connsiteX1" fmla="*/ 44547 w 44506"/>
                    <a:gd name="connsiteY1" fmla="*/ 58608 h 117216"/>
                    <a:gd name="connsiteX2" fmla="*/ 22293 w 44506"/>
                    <a:gd name="connsiteY2" fmla="*/ 0 h 117216"/>
                    <a:gd name="connsiteX3" fmla="*/ 40 w 44506"/>
                    <a:gd name="connsiteY3" fmla="*/ 58608 h 117216"/>
                    <a:gd name="connsiteX4" fmla="*/ 22293 w 44506"/>
                    <a:gd name="connsiteY4" fmla="*/ 117217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6" h="117216">
                      <a:moveTo>
                        <a:pt x="22293" y="117217"/>
                      </a:moveTo>
                      <a:cubicBezTo>
                        <a:pt x="34583" y="117217"/>
                        <a:pt x="44547" y="90977"/>
                        <a:pt x="44547" y="58608"/>
                      </a:cubicBezTo>
                      <a:cubicBezTo>
                        <a:pt x="44547" y="26240"/>
                        <a:pt x="34583" y="0"/>
                        <a:pt x="22293" y="0"/>
                      </a:cubicBezTo>
                      <a:cubicBezTo>
                        <a:pt x="10003" y="0"/>
                        <a:pt x="40" y="26240"/>
                        <a:pt x="40" y="58608"/>
                      </a:cubicBezTo>
                      <a:cubicBezTo>
                        <a:pt x="40" y="90977"/>
                        <a:pt x="10003" y="117217"/>
                        <a:pt x="22293" y="117217"/>
                      </a:cubicBezTo>
                      <a:close/>
                    </a:path>
                  </a:pathLst>
                </a:custGeom>
                <a:solidFill>
                  <a:schemeClr val="bg1"/>
                </a:solid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BFE7E3F4-12E9-5539-C7A8-C76223377416}"/>
                    </a:ext>
                  </a:extLst>
                </p:cNvPr>
                <p:cNvSpPr/>
                <p:nvPr/>
              </p:nvSpPr>
              <p:spPr>
                <a:xfrm rot="10800000" flipV="1">
                  <a:off x="1122606" y="-3421370"/>
                  <a:ext cx="44505" cy="117216"/>
                </a:xfrm>
                <a:custGeom>
                  <a:avLst/>
                  <a:gdLst>
                    <a:gd name="connsiteX0" fmla="*/ 22293 w 44505"/>
                    <a:gd name="connsiteY0" fmla="*/ 117217 h 117216"/>
                    <a:gd name="connsiteX1" fmla="*/ 44546 w 44505"/>
                    <a:gd name="connsiteY1" fmla="*/ 58609 h 117216"/>
                    <a:gd name="connsiteX2" fmla="*/ 22293 w 44505"/>
                    <a:gd name="connsiteY2" fmla="*/ 0 h 117216"/>
                    <a:gd name="connsiteX3" fmla="*/ 40 w 44505"/>
                    <a:gd name="connsiteY3" fmla="*/ 58609 h 117216"/>
                    <a:gd name="connsiteX4" fmla="*/ 22293 w 44505"/>
                    <a:gd name="connsiteY4" fmla="*/ 117217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5" h="117216">
                      <a:moveTo>
                        <a:pt x="22293" y="117217"/>
                      </a:moveTo>
                      <a:cubicBezTo>
                        <a:pt x="34582" y="117217"/>
                        <a:pt x="44546" y="90977"/>
                        <a:pt x="44546" y="58609"/>
                      </a:cubicBezTo>
                      <a:cubicBezTo>
                        <a:pt x="44546" y="26240"/>
                        <a:pt x="34582" y="0"/>
                        <a:pt x="22293" y="0"/>
                      </a:cubicBezTo>
                      <a:cubicBezTo>
                        <a:pt x="10003" y="0"/>
                        <a:pt x="40" y="26240"/>
                        <a:pt x="40" y="58609"/>
                      </a:cubicBezTo>
                      <a:cubicBezTo>
                        <a:pt x="40" y="90977"/>
                        <a:pt x="10003" y="117217"/>
                        <a:pt x="22293" y="117217"/>
                      </a:cubicBezTo>
                      <a:close/>
                    </a:path>
                  </a:pathLst>
                </a:custGeom>
                <a:solidFill>
                  <a:schemeClr val="bg1"/>
                </a:solid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5" name="Group 24">
            <a:extLst>
              <a:ext uri="{FF2B5EF4-FFF2-40B4-BE49-F238E27FC236}">
                <a16:creationId xmlns:a16="http://schemas.microsoft.com/office/drawing/2014/main" id="{247277BD-CA5B-07B8-305A-0C73156DCE98}"/>
              </a:ext>
            </a:extLst>
          </p:cNvPr>
          <p:cNvGrpSpPr/>
          <p:nvPr/>
        </p:nvGrpSpPr>
        <p:grpSpPr>
          <a:xfrm>
            <a:off x="2819832" y="0"/>
            <a:ext cx="9372168" cy="6858000"/>
            <a:chOff x="2819832" y="0"/>
            <a:chExt cx="9372168" cy="6858000"/>
          </a:xfrm>
        </p:grpSpPr>
        <p:sp>
          <p:nvSpPr>
            <p:cNvPr id="26" name="Rectangle 25">
              <a:extLst>
                <a:ext uri="{FF2B5EF4-FFF2-40B4-BE49-F238E27FC236}">
                  <a16:creationId xmlns:a16="http://schemas.microsoft.com/office/drawing/2014/main" id="{112D8FFE-539E-E5C3-3818-B580794D18FC}"/>
                </a:ext>
              </a:extLst>
            </p:cNvPr>
            <p:cNvSpPr/>
            <p:nvPr/>
          </p:nvSpPr>
          <p:spPr bwMode="auto">
            <a:xfrm>
              <a:off x="2819832" y="0"/>
              <a:ext cx="9372168" cy="6858000"/>
            </a:xfrm>
            <a:prstGeom prst="rect">
              <a:avLst/>
            </a:prstGeom>
            <a:solidFill>
              <a:schemeClr val="tx2">
                <a:lumMod val="75000"/>
              </a:schemeClr>
            </a:solidFill>
            <a:ln>
              <a:noFill/>
              <a:headEnd type="none" w="med" len="med"/>
              <a:tailEnd type="none" w="med" len="med"/>
            </a:ln>
            <a:effectLst>
              <a:outerShdw blurRad="50800" dist="38100" dir="10800000" algn="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$name := include "catalog-</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api.fullname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cfgname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printf</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"%s-%s"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cfg</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$name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apiVersion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apps/v1</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kind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Deployment</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template "catalog-</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api.fullname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labels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ufo</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cfgname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app</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template "catalog-api.name"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chart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template "catalog-</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api.chart</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release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Release.Name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heritage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Release.Service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spec</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replicas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Values.replicaCount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selector</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matchLabels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app</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template "catalog-api.name"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release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Release.Name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template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labels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app</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template "catalog-api.name"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release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Release.Name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if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Values.inf.mesh.enabled</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annotations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linkerd.io/inject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enabled</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end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spec</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if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Values.inf.registry</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imagePullSecrets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Values.inf.registry.secretName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end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containers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Chart.Name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if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Values.probes</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if .</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Values.probes.liveness</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nvGrpSpPr>
            <p:cNvPr id="27" name="Group 26">
              <a:extLst>
                <a:ext uri="{FF2B5EF4-FFF2-40B4-BE49-F238E27FC236}">
                  <a16:creationId xmlns:a16="http://schemas.microsoft.com/office/drawing/2014/main" id="{66697D91-93CC-6311-7E54-FC1A88779EBD}"/>
                </a:ext>
              </a:extLst>
            </p:cNvPr>
            <p:cNvGrpSpPr/>
            <p:nvPr/>
          </p:nvGrpSpPr>
          <p:grpSpPr>
            <a:xfrm>
              <a:off x="2951709" y="6234279"/>
              <a:ext cx="422620" cy="510638"/>
              <a:chOff x="868138" y="-3449082"/>
              <a:chExt cx="536008" cy="647643"/>
            </a:xfrm>
          </p:grpSpPr>
          <p:sp>
            <p:nvSpPr>
              <p:cNvPr id="31" name="Freeform: Shape 30">
                <a:extLst>
                  <a:ext uri="{FF2B5EF4-FFF2-40B4-BE49-F238E27FC236}">
                    <a16:creationId xmlns:a16="http://schemas.microsoft.com/office/drawing/2014/main" id="{C75FC27C-67CD-C211-A988-5C555755105C}"/>
                  </a:ext>
                </a:extLst>
              </p:cNvPr>
              <p:cNvSpPr/>
              <p:nvPr/>
            </p:nvSpPr>
            <p:spPr>
              <a:xfrm>
                <a:off x="868138" y="-3177442"/>
                <a:ext cx="536008" cy="133332"/>
              </a:xfrm>
              <a:custGeom>
                <a:avLst/>
                <a:gdLst>
                  <a:gd name="connsiteX0" fmla="*/ -11 w 536008"/>
                  <a:gd name="connsiteY0" fmla="*/ -51 h 133332"/>
                  <a:gd name="connsiteX1" fmla="*/ 35047 w 536008"/>
                  <a:gd name="connsiteY1" fmla="*/ -51 h 133332"/>
                  <a:gd name="connsiteX2" fmla="*/ 35047 w 536008"/>
                  <a:gd name="connsiteY2" fmla="*/ 47415 h 133332"/>
                  <a:gd name="connsiteX3" fmla="*/ 77400 w 536008"/>
                  <a:gd name="connsiteY3" fmla="*/ 47415 h 133332"/>
                  <a:gd name="connsiteX4" fmla="*/ 77400 w 536008"/>
                  <a:gd name="connsiteY4" fmla="*/ -51 h 133332"/>
                  <a:gd name="connsiteX5" fmla="*/ 112458 w 536008"/>
                  <a:gd name="connsiteY5" fmla="*/ -51 h 133332"/>
                  <a:gd name="connsiteX6" fmla="*/ 112458 w 536008"/>
                  <a:gd name="connsiteY6" fmla="*/ 133281 h 133332"/>
                  <a:gd name="connsiteX7" fmla="*/ 77400 w 536008"/>
                  <a:gd name="connsiteY7" fmla="*/ 133281 h 133332"/>
                  <a:gd name="connsiteX8" fmla="*/ 77400 w 536008"/>
                  <a:gd name="connsiteY8" fmla="*/ 82438 h 133332"/>
                  <a:gd name="connsiteX9" fmla="*/ 35047 w 536008"/>
                  <a:gd name="connsiteY9" fmla="*/ 82438 h 133332"/>
                  <a:gd name="connsiteX10" fmla="*/ 35047 w 536008"/>
                  <a:gd name="connsiteY10" fmla="*/ 133281 h 133332"/>
                  <a:gd name="connsiteX11" fmla="*/ -11 w 536008"/>
                  <a:gd name="connsiteY11" fmla="*/ 133281 h 133332"/>
                  <a:gd name="connsiteX12" fmla="*/ 152677 w 536008"/>
                  <a:gd name="connsiteY12" fmla="*/ 133281 h 133332"/>
                  <a:gd name="connsiteX13" fmla="*/ 152677 w 536008"/>
                  <a:gd name="connsiteY13" fmla="*/ -51 h 133332"/>
                  <a:gd name="connsiteX14" fmla="*/ 235604 w 536008"/>
                  <a:gd name="connsiteY14" fmla="*/ -51 h 133332"/>
                  <a:gd name="connsiteX15" fmla="*/ 235604 w 536008"/>
                  <a:gd name="connsiteY15" fmla="*/ 28926 h 133332"/>
                  <a:gd name="connsiteX16" fmla="*/ 187734 w 536008"/>
                  <a:gd name="connsiteY16" fmla="*/ 28926 h 133332"/>
                  <a:gd name="connsiteX17" fmla="*/ 187734 w 536008"/>
                  <a:gd name="connsiteY17" fmla="*/ 50615 h 133332"/>
                  <a:gd name="connsiteX18" fmla="*/ 230088 w 536008"/>
                  <a:gd name="connsiteY18" fmla="*/ 50615 h 133332"/>
                  <a:gd name="connsiteX19" fmla="*/ 230088 w 536008"/>
                  <a:gd name="connsiteY19" fmla="*/ 80126 h 133332"/>
                  <a:gd name="connsiteX20" fmla="*/ 187734 w 536008"/>
                  <a:gd name="connsiteY20" fmla="*/ 80126 h 133332"/>
                  <a:gd name="connsiteX21" fmla="*/ 187734 w 536008"/>
                  <a:gd name="connsiteY21" fmla="*/ 104659 h 133332"/>
                  <a:gd name="connsiteX22" fmla="*/ 235604 w 536008"/>
                  <a:gd name="connsiteY22" fmla="*/ 104659 h 133332"/>
                  <a:gd name="connsiteX23" fmla="*/ 235604 w 536008"/>
                  <a:gd name="connsiteY23" fmla="*/ 133281 h 133332"/>
                  <a:gd name="connsiteX24" fmla="*/ 274044 w 536008"/>
                  <a:gd name="connsiteY24" fmla="*/ 133281 h 133332"/>
                  <a:gd name="connsiteX25" fmla="*/ 274044 w 536008"/>
                  <a:gd name="connsiteY25" fmla="*/ -51 h 133332"/>
                  <a:gd name="connsiteX26" fmla="*/ 309100 w 536008"/>
                  <a:gd name="connsiteY26" fmla="*/ -51 h 133332"/>
                  <a:gd name="connsiteX27" fmla="*/ 309100 w 536008"/>
                  <a:gd name="connsiteY27" fmla="*/ 98082 h 133332"/>
                  <a:gd name="connsiteX28" fmla="*/ 357150 w 536008"/>
                  <a:gd name="connsiteY28" fmla="*/ 98082 h 133332"/>
                  <a:gd name="connsiteX29" fmla="*/ 357150 w 536008"/>
                  <a:gd name="connsiteY29" fmla="*/ 133281 h 133332"/>
                  <a:gd name="connsiteX30" fmla="*/ 411427 w 536008"/>
                  <a:gd name="connsiteY30" fmla="*/ -51 h 133332"/>
                  <a:gd name="connsiteX31" fmla="*/ 465881 w 536008"/>
                  <a:gd name="connsiteY31" fmla="*/ 49371 h 133332"/>
                  <a:gd name="connsiteX32" fmla="*/ 520159 w 536008"/>
                  <a:gd name="connsiteY32" fmla="*/ -51 h 133332"/>
                  <a:gd name="connsiteX33" fmla="*/ 535997 w 536008"/>
                  <a:gd name="connsiteY33" fmla="*/ -51 h 133332"/>
                  <a:gd name="connsiteX34" fmla="*/ 535997 w 536008"/>
                  <a:gd name="connsiteY34" fmla="*/ 133281 h 133332"/>
                  <a:gd name="connsiteX35" fmla="*/ 500762 w 536008"/>
                  <a:gd name="connsiteY35" fmla="*/ 133281 h 133332"/>
                  <a:gd name="connsiteX36" fmla="*/ 500762 w 536008"/>
                  <a:gd name="connsiteY36" fmla="*/ 64838 h 133332"/>
                  <a:gd name="connsiteX37" fmla="*/ 465881 w 536008"/>
                  <a:gd name="connsiteY37" fmla="*/ 96659 h 133332"/>
                  <a:gd name="connsiteX38" fmla="*/ 430823 w 536008"/>
                  <a:gd name="connsiteY38" fmla="*/ 65015 h 133332"/>
                  <a:gd name="connsiteX39" fmla="*/ 430823 w 536008"/>
                  <a:gd name="connsiteY39" fmla="*/ 133281 h 133332"/>
                  <a:gd name="connsiteX40" fmla="*/ 395588 w 536008"/>
                  <a:gd name="connsiteY40" fmla="*/ 133281 h 133332"/>
                  <a:gd name="connsiteX41" fmla="*/ 395588 w 536008"/>
                  <a:gd name="connsiteY41" fmla="*/ -51 h 133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36008" h="133332">
                    <a:moveTo>
                      <a:pt x="-11" y="-51"/>
                    </a:moveTo>
                    <a:lnTo>
                      <a:pt x="35047" y="-51"/>
                    </a:lnTo>
                    <a:lnTo>
                      <a:pt x="35047" y="47415"/>
                    </a:lnTo>
                    <a:lnTo>
                      <a:pt x="77400" y="47415"/>
                    </a:lnTo>
                    <a:lnTo>
                      <a:pt x="77400" y="-51"/>
                    </a:lnTo>
                    <a:lnTo>
                      <a:pt x="112458" y="-51"/>
                    </a:lnTo>
                    <a:lnTo>
                      <a:pt x="112458" y="133281"/>
                    </a:lnTo>
                    <a:lnTo>
                      <a:pt x="77400" y="133281"/>
                    </a:lnTo>
                    <a:lnTo>
                      <a:pt x="77400" y="82438"/>
                    </a:lnTo>
                    <a:lnTo>
                      <a:pt x="35047" y="82438"/>
                    </a:lnTo>
                    <a:lnTo>
                      <a:pt x="35047" y="133281"/>
                    </a:lnTo>
                    <a:lnTo>
                      <a:pt x="-11" y="133281"/>
                    </a:lnTo>
                    <a:close/>
                    <a:moveTo>
                      <a:pt x="152677" y="133281"/>
                    </a:moveTo>
                    <a:lnTo>
                      <a:pt x="152677" y="-51"/>
                    </a:lnTo>
                    <a:lnTo>
                      <a:pt x="235604" y="-51"/>
                    </a:lnTo>
                    <a:lnTo>
                      <a:pt x="235604" y="28926"/>
                    </a:lnTo>
                    <a:lnTo>
                      <a:pt x="187734" y="28926"/>
                    </a:lnTo>
                    <a:lnTo>
                      <a:pt x="187734" y="50615"/>
                    </a:lnTo>
                    <a:lnTo>
                      <a:pt x="230088" y="50615"/>
                    </a:lnTo>
                    <a:lnTo>
                      <a:pt x="230088" y="80126"/>
                    </a:lnTo>
                    <a:lnTo>
                      <a:pt x="187734" y="80126"/>
                    </a:lnTo>
                    <a:lnTo>
                      <a:pt x="187734" y="104659"/>
                    </a:lnTo>
                    <a:lnTo>
                      <a:pt x="235604" y="104659"/>
                    </a:lnTo>
                    <a:lnTo>
                      <a:pt x="235604" y="133281"/>
                    </a:lnTo>
                    <a:close/>
                    <a:moveTo>
                      <a:pt x="274044" y="133281"/>
                    </a:moveTo>
                    <a:lnTo>
                      <a:pt x="274044" y="-51"/>
                    </a:lnTo>
                    <a:lnTo>
                      <a:pt x="309100" y="-51"/>
                    </a:lnTo>
                    <a:lnTo>
                      <a:pt x="309100" y="98082"/>
                    </a:lnTo>
                    <a:lnTo>
                      <a:pt x="357150" y="98082"/>
                    </a:lnTo>
                    <a:lnTo>
                      <a:pt x="357150" y="133281"/>
                    </a:lnTo>
                    <a:close/>
                    <a:moveTo>
                      <a:pt x="411427" y="-51"/>
                    </a:moveTo>
                    <a:lnTo>
                      <a:pt x="465881" y="49371"/>
                    </a:lnTo>
                    <a:lnTo>
                      <a:pt x="520159" y="-51"/>
                    </a:lnTo>
                    <a:lnTo>
                      <a:pt x="535997" y="-51"/>
                    </a:lnTo>
                    <a:lnTo>
                      <a:pt x="535997" y="133281"/>
                    </a:lnTo>
                    <a:lnTo>
                      <a:pt x="500762" y="133281"/>
                    </a:lnTo>
                    <a:lnTo>
                      <a:pt x="500762" y="64838"/>
                    </a:lnTo>
                    <a:lnTo>
                      <a:pt x="465881" y="96659"/>
                    </a:lnTo>
                    <a:lnTo>
                      <a:pt x="430823" y="65015"/>
                    </a:lnTo>
                    <a:lnTo>
                      <a:pt x="430823" y="133281"/>
                    </a:lnTo>
                    <a:lnTo>
                      <a:pt x="395588" y="133281"/>
                    </a:lnTo>
                    <a:lnTo>
                      <a:pt x="395588" y="-51"/>
                    </a:lnTo>
                    <a:close/>
                  </a:path>
                </a:pathLst>
              </a:custGeom>
              <a:solidFill>
                <a:schemeClr val="bg1"/>
              </a:solid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D06B451D-759C-720E-CFEA-4D1FA6E57F74}"/>
                  </a:ext>
                </a:extLst>
              </p:cNvPr>
              <p:cNvGrpSpPr/>
              <p:nvPr/>
            </p:nvGrpSpPr>
            <p:grpSpPr>
              <a:xfrm>
                <a:off x="939587" y="-2972934"/>
                <a:ext cx="410785" cy="171495"/>
                <a:chOff x="939587" y="-2972934"/>
                <a:chExt cx="410785" cy="171495"/>
              </a:xfrm>
              <a:solidFill>
                <a:schemeClr val="bg1"/>
              </a:solidFill>
            </p:grpSpPr>
            <p:sp>
              <p:nvSpPr>
                <p:cNvPr id="38" name="Freeform: Shape 37">
                  <a:extLst>
                    <a:ext uri="{FF2B5EF4-FFF2-40B4-BE49-F238E27FC236}">
                      <a16:creationId xmlns:a16="http://schemas.microsoft.com/office/drawing/2014/main" id="{F6264ABC-800F-1600-C0D9-A73872964950}"/>
                    </a:ext>
                  </a:extLst>
                </p:cNvPr>
                <p:cNvSpPr/>
                <p:nvPr/>
              </p:nvSpPr>
              <p:spPr>
                <a:xfrm rot="-2099999" flipV="1">
                  <a:off x="1276273" y="-2970769"/>
                  <a:ext cx="44507" cy="117216"/>
                </a:xfrm>
                <a:custGeom>
                  <a:avLst/>
                  <a:gdLst>
                    <a:gd name="connsiteX0" fmla="*/ 22295 w 44507"/>
                    <a:gd name="connsiteY0" fmla="*/ 117442 h 117216"/>
                    <a:gd name="connsiteX1" fmla="*/ 44547 w 44507"/>
                    <a:gd name="connsiteY1" fmla="*/ 58833 h 117216"/>
                    <a:gd name="connsiteX2" fmla="*/ 22295 w 44507"/>
                    <a:gd name="connsiteY2" fmla="*/ 225 h 117216"/>
                    <a:gd name="connsiteX3" fmla="*/ 40 w 44507"/>
                    <a:gd name="connsiteY3" fmla="*/ 58833 h 117216"/>
                    <a:gd name="connsiteX4" fmla="*/ 22295 w 44507"/>
                    <a:gd name="connsiteY4" fmla="*/ 117442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7" h="117216">
                      <a:moveTo>
                        <a:pt x="22295" y="117442"/>
                      </a:moveTo>
                      <a:cubicBezTo>
                        <a:pt x="34584" y="117442"/>
                        <a:pt x="44547" y="91202"/>
                        <a:pt x="44547" y="58833"/>
                      </a:cubicBezTo>
                      <a:cubicBezTo>
                        <a:pt x="44547" y="26465"/>
                        <a:pt x="34584" y="225"/>
                        <a:pt x="22295" y="225"/>
                      </a:cubicBezTo>
                      <a:cubicBezTo>
                        <a:pt x="10003" y="225"/>
                        <a:pt x="40" y="26465"/>
                        <a:pt x="40" y="58833"/>
                      </a:cubicBezTo>
                      <a:cubicBezTo>
                        <a:pt x="40" y="91202"/>
                        <a:pt x="10003" y="117442"/>
                        <a:pt x="22295" y="117442"/>
                      </a:cubicBezTo>
                      <a:close/>
                    </a:path>
                  </a:pathLst>
                </a:custGeom>
                <a:grp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07275608-CFA1-0546-0CF6-67EDFFDA7A53}"/>
                    </a:ext>
                  </a:extLst>
                </p:cNvPr>
                <p:cNvSpPr/>
                <p:nvPr/>
              </p:nvSpPr>
              <p:spPr>
                <a:xfrm rot="-8700002">
                  <a:off x="969179" y="-2970770"/>
                  <a:ext cx="44506" cy="117216"/>
                </a:xfrm>
                <a:custGeom>
                  <a:avLst/>
                  <a:gdLst>
                    <a:gd name="connsiteX0" fmla="*/ 22293 w 44506"/>
                    <a:gd name="connsiteY0" fmla="*/ 117442 h 117216"/>
                    <a:gd name="connsiteX1" fmla="*/ 44547 w 44506"/>
                    <a:gd name="connsiteY1" fmla="*/ 58833 h 117216"/>
                    <a:gd name="connsiteX2" fmla="*/ 22293 w 44506"/>
                    <a:gd name="connsiteY2" fmla="*/ 225 h 117216"/>
                    <a:gd name="connsiteX3" fmla="*/ 40 w 44506"/>
                    <a:gd name="connsiteY3" fmla="*/ 58833 h 117216"/>
                    <a:gd name="connsiteX4" fmla="*/ 22293 w 44506"/>
                    <a:gd name="connsiteY4" fmla="*/ 117442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6" h="117216">
                      <a:moveTo>
                        <a:pt x="22293" y="117442"/>
                      </a:moveTo>
                      <a:cubicBezTo>
                        <a:pt x="34583" y="117442"/>
                        <a:pt x="44547" y="91202"/>
                        <a:pt x="44547" y="58833"/>
                      </a:cubicBezTo>
                      <a:cubicBezTo>
                        <a:pt x="44547" y="26465"/>
                        <a:pt x="34583" y="225"/>
                        <a:pt x="22293" y="225"/>
                      </a:cubicBezTo>
                      <a:cubicBezTo>
                        <a:pt x="10003" y="225"/>
                        <a:pt x="40" y="26465"/>
                        <a:pt x="40" y="58833"/>
                      </a:cubicBezTo>
                      <a:cubicBezTo>
                        <a:pt x="40" y="91202"/>
                        <a:pt x="10003" y="117442"/>
                        <a:pt x="22293" y="117442"/>
                      </a:cubicBezTo>
                      <a:close/>
                    </a:path>
                  </a:pathLst>
                </a:custGeom>
                <a:grp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CC243159-61BC-B862-AEDA-6AC3EAA7C0C3}"/>
                    </a:ext>
                  </a:extLst>
                </p:cNvPr>
                <p:cNvSpPr/>
                <p:nvPr/>
              </p:nvSpPr>
              <p:spPr>
                <a:xfrm rot="10800000">
                  <a:off x="1122606" y="-2918655"/>
                  <a:ext cx="44505" cy="117216"/>
                </a:xfrm>
                <a:custGeom>
                  <a:avLst/>
                  <a:gdLst>
                    <a:gd name="connsiteX0" fmla="*/ 22293 w 44505"/>
                    <a:gd name="connsiteY0" fmla="*/ 117501 h 117216"/>
                    <a:gd name="connsiteX1" fmla="*/ 44546 w 44505"/>
                    <a:gd name="connsiteY1" fmla="*/ 58892 h 117216"/>
                    <a:gd name="connsiteX2" fmla="*/ 22293 w 44505"/>
                    <a:gd name="connsiteY2" fmla="*/ 284 h 117216"/>
                    <a:gd name="connsiteX3" fmla="*/ 40 w 44505"/>
                    <a:gd name="connsiteY3" fmla="*/ 58892 h 117216"/>
                    <a:gd name="connsiteX4" fmla="*/ 22293 w 44505"/>
                    <a:gd name="connsiteY4" fmla="*/ 117501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5" h="117216">
                      <a:moveTo>
                        <a:pt x="22293" y="117501"/>
                      </a:moveTo>
                      <a:cubicBezTo>
                        <a:pt x="34582" y="117501"/>
                        <a:pt x="44546" y="91261"/>
                        <a:pt x="44546" y="58892"/>
                      </a:cubicBezTo>
                      <a:cubicBezTo>
                        <a:pt x="44546" y="26524"/>
                        <a:pt x="34582" y="284"/>
                        <a:pt x="22293" y="284"/>
                      </a:cubicBezTo>
                      <a:cubicBezTo>
                        <a:pt x="10003" y="284"/>
                        <a:pt x="40" y="26524"/>
                        <a:pt x="40" y="58892"/>
                      </a:cubicBezTo>
                      <a:cubicBezTo>
                        <a:pt x="40" y="91261"/>
                        <a:pt x="10003" y="117501"/>
                        <a:pt x="22293" y="117501"/>
                      </a:cubicBezTo>
                      <a:close/>
                    </a:path>
                  </a:pathLst>
                </a:custGeom>
                <a:grp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3" name="Freeform: Shape 32">
                <a:extLst>
                  <a:ext uri="{FF2B5EF4-FFF2-40B4-BE49-F238E27FC236}">
                    <a16:creationId xmlns:a16="http://schemas.microsoft.com/office/drawing/2014/main" id="{6DAC98E7-CC8C-F59B-304F-8707D6949FF1}"/>
                  </a:ext>
                </a:extLst>
              </p:cNvPr>
              <p:cNvSpPr/>
              <p:nvPr/>
            </p:nvSpPr>
            <p:spPr>
              <a:xfrm flipV="1">
                <a:off x="967241" y="-3325504"/>
                <a:ext cx="346954" cy="412011"/>
              </a:xfrm>
              <a:custGeom>
                <a:avLst/>
                <a:gdLst>
                  <a:gd name="connsiteX0" fmla="*/ 346956 w 346954"/>
                  <a:gd name="connsiteY0" fmla="*/ 99282 h 412011"/>
                  <a:gd name="connsiteX1" fmla="*/ 171975 w 346954"/>
                  <a:gd name="connsiteY1" fmla="*/ -63 h 412011"/>
                  <a:gd name="connsiteX2" fmla="*/ 1 w 346954"/>
                  <a:gd name="connsiteY2" fmla="*/ 94439 h 412011"/>
                  <a:gd name="connsiteX3" fmla="*/ 3896 w 346954"/>
                  <a:gd name="connsiteY3" fmla="*/ 323309 h 412011"/>
                  <a:gd name="connsiteX4" fmla="*/ 171975 w 346954"/>
                  <a:gd name="connsiteY4" fmla="*/ 411949 h 412011"/>
                  <a:gd name="connsiteX5" fmla="*/ 340255 w 346954"/>
                  <a:gd name="connsiteY5" fmla="*/ 323016 h 41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6954" h="412011">
                    <a:moveTo>
                      <a:pt x="346956" y="99282"/>
                    </a:moveTo>
                    <a:cubicBezTo>
                      <a:pt x="311111" y="39730"/>
                      <a:pt x="246155" y="-63"/>
                      <a:pt x="171975" y="-63"/>
                    </a:cubicBezTo>
                    <a:cubicBezTo>
                      <a:pt x="99823" y="-63"/>
                      <a:pt x="36400" y="37582"/>
                      <a:pt x="1" y="94439"/>
                    </a:cubicBezTo>
                    <a:moveTo>
                      <a:pt x="3896" y="323309"/>
                    </a:moveTo>
                    <a:cubicBezTo>
                      <a:pt x="40822" y="376877"/>
                      <a:pt x="102334" y="411949"/>
                      <a:pt x="171975" y="411949"/>
                    </a:cubicBezTo>
                    <a:cubicBezTo>
                      <a:pt x="241743" y="411949"/>
                      <a:pt x="303352" y="376749"/>
                      <a:pt x="340255" y="323016"/>
                    </a:cubicBezTo>
                  </a:path>
                </a:pathLst>
              </a:custGeom>
              <a:noFill/>
              <a:ln w="35092"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4" name="Graphic 5">
                <a:extLst>
                  <a:ext uri="{FF2B5EF4-FFF2-40B4-BE49-F238E27FC236}">
                    <a16:creationId xmlns:a16="http://schemas.microsoft.com/office/drawing/2014/main" id="{B35554C6-D673-59BE-8356-A5C315F2114F}"/>
                  </a:ext>
                </a:extLst>
              </p:cNvPr>
              <p:cNvGrpSpPr/>
              <p:nvPr/>
            </p:nvGrpSpPr>
            <p:grpSpPr>
              <a:xfrm>
                <a:off x="930749" y="-3449082"/>
                <a:ext cx="410785" cy="171495"/>
                <a:chOff x="939587" y="-3421370"/>
                <a:chExt cx="410785" cy="171495"/>
              </a:xfrm>
              <a:solidFill>
                <a:srgbClr val="0F1689"/>
              </a:solidFill>
            </p:grpSpPr>
            <p:sp>
              <p:nvSpPr>
                <p:cNvPr id="35" name="Freeform: Shape 34">
                  <a:extLst>
                    <a:ext uri="{FF2B5EF4-FFF2-40B4-BE49-F238E27FC236}">
                      <a16:creationId xmlns:a16="http://schemas.microsoft.com/office/drawing/2014/main" id="{F13DDCCE-FC99-31AE-5902-6764B8B3D41C}"/>
                    </a:ext>
                  </a:extLst>
                </p:cNvPr>
                <p:cNvSpPr/>
                <p:nvPr/>
              </p:nvSpPr>
              <p:spPr>
                <a:xfrm rot="2099999">
                  <a:off x="1276273" y="-3369256"/>
                  <a:ext cx="44507" cy="117216"/>
                </a:xfrm>
                <a:custGeom>
                  <a:avLst/>
                  <a:gdLst>
                    <a:gd name="connsiteX0" fmla="*/ 22295 w 44507"/>
                    <a:gd name="connsiteY0" fmla="*/ 117217 h 117216"/>
                    <a:gd name="connsiteX1" fmla="*/ 44547 w 44507"/>
                    <a:gd name="connsiteY1" fmla="*/ 58608 h 117216"/>
                    <a:gd name="connsiteX2" fmla="*/ 22295 w 44507"/>
                    <a:gd name="connsiteY2" fmla="*/ 0 h 117216"/>
                    <a:gd name="connsiteX3" fmla="*/ 40 w 44507"/>
                    <a:gd name="connsiteY3" fmla="*/ 58608 h 117216"/>
                    <a:gd name="connsiteX4" fmla="*/ 22295 w 44507"/>
                    <a:gd name="connsiteY4" fmla="*/ 117217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7" h="117216">
                      <a:moveTo>
                        <a:pt x="22295" y="117217"/>
                      </a:moveTo>
                      <a:cubicBezTo>
                        <a:pt x="34584" y="117217"/>
                        <a:pt x="44547" y="90977"/>
                        <a:pt x="44547" y="58608"/>
                      </a:cubicBezTo>
                      <a:cubicBezTo>
                        <a:pt x="44547" y="26240"/>
                        <a:pt x="34584" y="0"/>
                        <a:pt x="22295" y="0"/>
                      </a:cubicBezTo>
                      <a:cubicBezTo>
                        <a:pt x="10003" y="0"/>
                        <a:pt x="40" y="26240"/>
                        <a:pt x="40" y="58608"/>
                      </a:cubicBezTo>
                      <a:cubicBezTo>
                        <a:pt x="40" y="90977"/>
                        <a:pt x="10003" y="117217"/>
                        <a:pt x="22295" y="117217"/>
                      </a:cubicBezTo>
                      <a:close/>
                    </a:path>
                  </a:pathLst>
                </a:custGeom>
                <a:solidFill>
                  <a:schemeClr val="bg1"/>
                </a:solid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C3934A47-8B01-6961-49C2-8E3E10E5EFD2}"/>
                    </a:ext>
                  </a:extLst>
                </p:cNvPr>
                <p:cNvSpPr/>
                <p:nvPr/>
              </p:nvSpPr>
              <p:spPr>
                <a:xfrm rot="8700002" flipV="1">
                  <a:off x="969179" y="-3369256"/>
                  <a:ext cx="44506" cy="117216"/>
                </a:xfrm>
                <a:custGeom>
                  <a:avLst/>
                  <a:gdLst>
                    <a:gd name="connsiteX0" fmla="*/ 22293 w 44506"/>
                    <a:gd name="connsiteY0" fmla="*/ 117217 h 117216"/>
                    <a:gd name="connsiteX1" fmla="*/ 44547 w 44506"/>
                    <a:gd name="connsiteY1" fmla="*/ 58608 h 117216"/>
                    <a:gd name="connsiteX2" fmla="*/ 22293 w 44506"/>
                    <a:gd name="connsiteY2" fmla="*/ 0 h 117216"/>
                    <a:gd name="connsiteX3" fmla="*/ 40 w 44506"/>
                    <a:gd name="connsiteY3" fmla="*/ 58608 h 117216"/>
                    <a:gd name="connsiteX4" fmla="*/ 22293 w 44506"/>
                    <a:gd name="connsiteY4" fmla="*/ 117217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6" h="117216">
                      <a:moveTo>
                        <a:pt x="22293" y="117217"/>
                      </a:moveTo>
                      <a:cubicBezTo>
                        <a:pt x="34583" y="117217"/>
                        <a:pt x="44547" y="90977"/>
                        <a:pt x="44547" y="58608"/>
                      </a:cubicBezTo>
                      <a:cubicBezTo>
                        <a:pt x="44547" y="26240"/>
                        <a:pt x="34583" y="0"/>
                        <a:pt x="22293" y="0"/>
                      </a:cubicBezTo>
                      <a:cubicBezTo>
                        <a:pt x="10003" y="0"/>
                        <a:pt x="40" y="26240"/>
                        <a:pt x="40" y="58608"/>
                      </a:cubicBezTo>
                      <a:cubicBezTo>
                        <a:pt x="40" y="90977"/>
                        <a:pt x="10003" y="117217"/>
                        <a:pt x="22293" y="117217"/>
                      </a:cubicBezTo>
                      <a:close/>
                    </a:path>
                  </a:pathLst>
                </a:custGeom>
                <a:solidFill>
                  <a:schemeClr val="bg1"/>
                </a:solid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ECF79C03-53B3-5272-8356-5F4178A86762}"/>
                    </a:ext>
                  </a:extLst>
                </p:cNvPr>
                <p:cNvSpPr/>
                <p:nvPr/>
              </p:nvSpPr>
              <p:spPr>
                <a:xfrm rot="10800000" flipV="1">
                  <a:off x="1122606" y="-3421370"/>
                  <a:ext cx="44505" cy="117216"/>
                </a:xfrm>
                <a:custGeom>
                  <a:avLst/>
                  <a:gdLst>
                    <a:gd name="connsiteX0" fmla="*/ 22293 w 44505"/>
                    <a:gd name="connsiteY0" fmla="*/ 117217 h 117216"/>
                    <a:gd name="connsiteX1" fmla="*/ 44546 w 44505"/>
                    <a:gd name="connsiteY1" fmla="*/ 58609 h 117216"/>
                    <a:gd name="connsiteX2" fmla="*/ 22293 w 44505"/>
                    <a:gd name="connsiteY2" fmla="*/ 0 h 117216"/>
                    <a:gd name="connsiteX3" fmla="*/ 40 w 44505"/>
                    <a:gd name="connsiteY3" fmla="*/ 58609 h 117216"/>
                    <a:gd name="connsiteX4" fmla="*/ 22293 w 44505"/>
                    <a:gd name="connsiteY4" fmla="*/ 117217 h 117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05" h="117216">
                      <a:moveTo>
                        <a:pt x="22293" y="117217"/>
                      </a:moveTo>
                      <a:cubicBezTo>
                        <a:pt x="34582" y="117217"/>
                        <a:pt x="44546" y="90977"/>
                        <a:pt x="44546" y="58609"/>
                      </a:cubicBezTo>
                      <a:cubicBezTo>
                        <a:pt x="44546" y="26240"/>
                        <a:pt x="34582" y="0"/>
                        <a:pt x="22293" y="0"/>
                      </a:cubicBezTo>
                      <a:cubicBezTo>
                        <a:pt x="10003" y="0"/>
                        <a:pt x="40" y="26240"/>
                        <a:pt x="40" y="58609"/>
                      </a:cubicBezTo>
                      <a:cubicBezTo>
                        <a:pt x="40" y="90977"/>
                        <a:pt x="10003" y="117217"/>
                        <a:pt x="22293" y="117217"/>
                      </a:cubicBezTo>
                      <a:close/>
                    </a:path>
                  </a:pathLst>
                </a:custGeom>
                <a:solidFill>
                  <a:schemeClr val="bg1"/>
                </a:solidFill>
                <a:ln w="17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8" name="Group 27">
              <a:extLst>
                <a:ext uri="{FF2B5EF4-FFF2-40B4-BE49-F238E27FC236}">
                  <a16:creationId xmlns:a16="http://schemas.microsoft.com/office/drawing/2014/main" id="{E7B57B65-BE54-AC94-4E8B-B43B004B3DA8}"/>
                </a:ext>
              </a:extLst>
            </p:cNvPr>
            <p:cNvGrpSpPr/>
            <p:nvPr/>
          </p:nvGrpSpPr>
          <p:grpSpPr>
            <a:xfrm>
              <a:off x="3489114" y="6266933"/>
              <a:ext cx="463585" cy="445329"/>
              <a:chOff x="-3433771" y="-1757525"/>
              <a:chExt cx="1685626" cy="1619248"/>
            </a:xfrm>
          </p:grpSpPr>
          <p:sp>
            <p:nvSpPr>
              <p:cNvPr id="29" name="Freeform: Shape 28">
                <a:extLst>
                  <a:ext uri="{FF2B5EF4-FFF2-40B4-BE49-F238E27FC236}">
                    <a16:creationId xmlns:a16="http://schemas.microsoft.com/office/drawing/2014/main" id="{81A62C40-8846-E39E-1063-6FBFC98E26BB}"/>
                  </a:ext>
                </a:extLst>
              </p:cNvPr>
              <p:cNvSpPr/>
              <p:nvPr/>
            </p:nvSpPr>
            <p:spPr>
              <a:xfrm>
                <a:off x="-3433771" y="-1757525"/>
                <a:ext cx="1685626" cy="1619248"/>
              </a:xfrm>
              <a:custGeom>
                <a:avLst/>
                <a:gdLst>
                  <a:gd name="connsiteX0" fmla="*/ 1538166 w 1685626"/>
                  <a:gd name="connsiteY0" fmla="*/ 360130 h 1619248"/>
                  <a:gd name="connsiteX1" fmla="*/ 1476483 w 1685626"/>
                  <a:gd name="connsiteY1" fmla="*/ 289253 h 1619248"/>
                  <a:gd name="connsiteX2" fmla="*/ 888568 w 1685626"/>
                  <a:gd name="connsiteY2" fmla="*/ 9578 h 1619248"/>
                  <a:gd name="connsiteX3" fmla="*/ 840379 w 1685626"/>
                  <a:gd name="connsiteY3" fmla="*/ 0 h 1619248"/>
                  <a:gd name="connsiteX4" fmla="*/ 792189 w 1685626"/>
                  <a:gd name="connsiteY4" fmla="*/ 3831 h 1619248"/>
                  <a:gd name="connsiteX5" fmla="*/ 204274 w 1685626"/>
                  <a:gd name="connsiteY5" fmla="*/ 285422 h 1619248"/>
                  <a:gd name="connsiteX6" fmla="*/ 146447 w 1685626"/>
                  <a:gd name="connsiteY6" fmla="*/ 356299 h 1619248"/>
                  <a:gd name="connsiteX7" fmla="*/ 1878 w 1685626"/>
                  <a:gd name="connsiteY7" fmla="*/ 986525 h 1619248"/>
                  <a:gd name="connsiteX8" fmla="*/ 23082 w 1685626"/>
                  <a:gd name="connsiteY8" fmla="*/ 1078473 h 1619248"/>
                  <a:gd name="connsiteX9" fmla="*/ 429802 w 1685626"/>
                  <a:gd name="connsiteY9" fmla="*/ 1578441 h 1619248"/>
                  <a:gd name="connsiteX10" fmla="*/ 518471 w 1685626"/>
                  <a:gd name="connsiteY10" fmla="*/ 1618668 h 1619248"/>
                  <a:gd name="connsiteX11" fmla="*/ 1166141 w 1685626"/>
                  <a:gd name="connsiteY11" fmla="*/ 1618668 h 1619248"/>
                  <a:gd name="connsiteX12" fmla="*/ 1254810 w 1685626"/>
                  <a:gd name="connsiteY12" fmla="*/ 1578441 h 1619248"/>
                  <a:gd name="connsiteX13" fmla="*/ 1661532 w 1685626"/>
                  <a:gd name="connsiteY13" fmla="*/ 1078473 h 1619248"/>
                  <a:gd name="connsiteX14" fmla="*/ 1684663 w 1685626"/>
                  <a:gd name="connsiteY14" fmla="*/ 986525 h 1619248"/>
                  <a:gd name="connsiteX15" fmla="*/ 1538166 w 1685626"/>
                  <a:gd name="connsiteY15" fmla="*/ 360130 h 161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85626" h="1619248">
                    <a:moveTo>
                      <a:pt x="1538166" y="360130"/>
                    </a:moveTo>
                    <a:cubicBezTo>
                      <a:pt x="1528528" y="329480"/>
                      <a:pt x="1505397" y="304578"/>
                      <a:pt x="1476483" y="289253"/>
                    </a:cubicBezTo>
                    <a:lnTo>
                      <a:pt x="888568" y="9578"/>
                    </a:lnTo>
                    <a:cubicBezTo>
                      <a:pt x="873148" y="1916"/>
                      <a:pt x="855799" y="0"/>
                      <a:pt x="840379" y="0"/>
                    </a:cubicBezTo>
                    <a:cubicBezTo>
                      <a:pt x="824958" y="0"/>
                      <a:pt x="807610" y="0"/>
                      <a:pt x="792189" y="3831"/>
                    </a:cubicBezTo>
                    <a:lnTo>
                      <a:pt x="204274" y="285422"/>
                    </a:lnTo>
                    <a:cubicBezTo>
                      <a:pt x="175361" y="298831"/>
                      <a:pt x="154158" y="323734"/>
                      <a:pt x="146447" y="356299"/>
                    </a:cubicBezTo>
                    <a:lnTo>
                      <a:pt x="1878" y="986525"/>
                    </a:lnTo>
                    <a:cubicBezTo>
                      <a:pt x="-3905" y="1019090"/>
                      <a:pt x="3806" y="1051655"/>
                      <a:pt x="23082" y="1078473"/>
                    </a:cubicBezTo>
                    <a:lnTo>
                      <a:pt x="429802" y="1578441"/>
                    </a:lnTo>
                    <a:cubicBezTo>
                      <a:pt x="452933" y="1601428"/>
                      <a:pt x="485702" y="1616752"/>
                      <a:pt x="518471" y="1618668"/>
                    </a:cubicBezTo>
                    <a:lnTo>
                      <a:pt x="1166141" y="1618668"/>
                    </a:lnTo>
                    <a:cubicBezTo>
                      <a:pt x="1200838" y="1622499"/>
                      <a:pt x="1233607" y="1607175"/>
                      <a:pt x="1254810" y="1578441"/>
                    </a:cubicBezTo>
                    <a:lnTo>
                      <a:pt x="1661532" y="1078473"/>
                    </a:lnTo>
                    <a:cubicBezTo>
                      <a:pt x="1680808" y="1051655"/>
                      <a:pt x="1688518" y="1019090"/>
                      <a:pt x="1684663" y="986525"/>
                    </a:cubicBezTo>
                    <a:lnTo>
                      <a:pt x="1538166" y="360130"/>
                    </a:lnTo>
                    <a:close/>
                  </a:path>
                </a:pathLst>
              </a:custGeom>
              <a:solidFill>
                <a:srgbClr val="326DE6"/>
              </a:solidFill>
              <a:ln w="192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11E6CBAC-571C-292B-7ED2-6ADCA5626EBF}"/>
                  </a:ext>
                </a:extLst>
              </p:cNvPr>
              <p:cNvSpPr/>
              <p:nvPr/>
            </p:nvSpPr>
            <p:spPr>
              <a:xfrm>
                <a:off x="-3232081" y="-1552924"/>
                <a:ext cx="1280575" cy="1239749"/>
              </a:xfrm>
              <a:custGeom>
                <a:avLst/>
                <a:gdLst>
                  <a:gd name="connsiteX0" fmla="*/ 1245879 w 1280575"/>
                  <a:gd name="connsiteY0" fmla="*/ 757022 h 1239749"/>
                  <a:gd name="connsiteX1" fmla="*/ 1245879 w 1280575"/>
                  <a:gd name="connsiteY1" fmla="*/ 757022 h 1239749"/>
                  <a:gd name="connsiteX2" fmla="*/ 1242024 w 1280575"/>
                  <a:gd name="connsiteY2" fmla="*/ 755107 h 1239749"/>
                  <a:gd name="connsiteX3" fmla="*/ 1234313 w 1280575"/>
                  <a:gd name="connsiteY3" fmla="*/ 753191 h 1239749"/>
                  <a:gd name="connsiteX4" fmla="*/ 1211182 w 1280575"/>
                  <a:gd name="connsiteY4" fmla="*/ 751276 h 1239749"/>
                  <a:gd name="connsiteX5" fmla="*/ 1199617 w 1280575"/>
                  <a:gd name="connsiteY5" fmla="*/ 749360 h 1239749"/>
                  <a:gd name="connsiteX6" fmla="*/ 1197689 w 1280575"/>
                  <a:gd name="connsiteY6" fmla="*/ 749360 h 1239749"/>
                  <a:gd name="connsiteX7" fmla="*/ 1132151 w 1280575"/>
                  <a:gd name="connsiteY7" fmla="*/ 737867 h 1239749"/>
                  <a:gd name="connsiteX8" fmla="*/ 1118658 w 1280575"/>
                  <a:gd name="connsiteY8" fmla="*/ 724458 h 1239749"/>
                  <a:gd name="connsiteX9" fmla="*/ 1118658 w 1280575"/>
                  <a:gd name="connsiteY9" fmla="*/ 724458 h 1239749"/>
                  <a:gd name="connsiteX10" fmla="*/ 1118658 w 1280575"/>
                  <a:gd name="connsiteY10" fmla="*/ 724458 h 1239749"/>
                  <a:gd name="connsiteX11" fmla="*/ 1103237 w 1280575"/>
                  <a:gd name="connsiteY11" fmla="*/ 720626 h 1239749"/>
                  <a:gd name="connsiteX12" fmla="*/ 1095527 w 1280575"/>
                  <a:gd name="connsiteY12" fmla="*/ 552055 h 1239749"/>
                  <a:gd name="connsiteX13" fmla="*/ 1028061 w 1280575"/>
                  <a:gd name="connsiteY13" fmla="*/ 394977 h 1239749"/>
                  <a:gd name="connsiteX14" fmla="*/ 1039627 w 1280575"/>
                  <a:gd name="connsiteY14" fmla="*/ 383484 h 1239749"/>
                  <a:gd name="connsiteX15" fmla="*/ 1039627 w 1280575"/>
                  <a:gd name="connsiteY15" fmla="*/ 383484 h 1239749"/>
                  <a:gd name="connsiteX16" fmla="*/ 1039627 w 1280575"/>
                  <a:gd name="connsiteY16" fmla="*/ 381568 h 1239749"/>
                  <a:gd name="connsiteX17" fmla="*/ 1045410 w 1280575"/>
                  <a:gd name="connsiteY17" fmla="*/ 364328 h 1239749"/>
                  <a:gd name="connsiteX18" fmla="*/ 1099382 w 1280575"/>
                  <a:gd name="connsiteY18" fmla="*/ 326016 h 1239749"/>
                  <a:gd name="connsiteX19" fmla="*/ 1099382 w 1280575"/>
                  <a:gd name="connsiteY19" fmla="*/ 326016 h 1239749"/>
                  <a:gd name="connsiteX20" fmla="*/ 1110948 w 1280575"/>
                  <a:gd name="connsiteY20" fmla="*/ 320269 h 1239749"/>
                  <a:gd name="connsiteX21" fmla="*/ 1132151 w 1280575"/>
                  <a:gd name="connsiteY21" fmla="*/ 308776 h 1239749"/>
                  <a:gd name="connsiteX22" fmla="*/ 1137934 w 1280575"/>
                  <a:gd name="connsiteY22" fmla="*/ 304945 h 1239749"/>
                  <a:gd name="connsiteX23" fmla="*/ 1137934 w 1280575"/>
                  <a:gd name="connsiteY23" fmla="*/ 301114 h 1239749"/>
                  <a:gd name="connsiteX24" fmla="*/ 1137934 w 1280575"/>
                  <a:gd name="connsiteY24" fmla="*/ 301114 h 1239749"/>
                  <a:gd name="connsiteX25" fmla="*/ 1145644 w 1280575"/>
                  <a:gd name="connsiteY25" fmla="*/ 247477 h 1239749"/>
                  <a:gd name="connsiteX26" fmla="*/ 1118658 w 1280575"/>
                  <a:gd name="connsiteY26" fmla="*/ 234068 h 1239749"/>
                  <a:gd name="connsiteX27" fmla="*/ 1091672 w 1280575"/>
                  <a:gd name="connsiteY27" fmla="*/ 243646 h 1239749"/>
                  <a:gd name="connsiteX28" fmla="*/ 1091672 w 1280575"/>
                  <a:gd name="connsiteY28" fmla="*/ 243646 h 1239749"/>
                  <a:gd name="connsiteX29" fmla="*/ 1089744 w 1280575"/>
                  <a:gd name="connsiteY29" fmla="*/ 245562 h 1239749"/>
                  <a:gd name="connsiteX30" fmla="*/ 1083961 w 1280575"/>
                  <a:gd name="connsiteY30" fmla="*/ 249393 h 1239749"/>
                  <a:gd name="connsiteX31" fmla="*/ 1068541 w 1280575"/>
                  <a:gd name="connsiteY31" fmla="*/ 266633 h 1239749"/>
                  <a:gd name="connsiteX32" fmla="*/ 1060830 w 1280575"/>
                  <a:gd name="connsiteY32" fmla="*/ 274295 h 1239749"/>
                  <a:gd name="connsiteX33" fmla="*/ 1060830 w 1280575"/>
                  <a:gd name="connsiteY33" fmla="*/ 274295 h 1239749"/>
                  <a:gd name="connsiteX34" fmla="*/ 1012641 w 1280575"/>
                  <a:gd name="connsiteY34" fmla="*/ 316438 h 1239749"/>
                  <a:gd name="connsiteX35" fmla="*/ 1001075 w 1280575"/>
                  <a:gd name="connsiteY35" fmla="*/ 320269 h 1239749"/>
                  <a:gd name="connsiteX36" fmla="*/ 993365 w 1280575"/>
                  <a:gd name="connsiteY36" fmla="*/ 318354 h 1239749"/>
                  <a:gd name="connsiteX37" fmla="*/ 991437 w 1280575"/>
                  <a:gd name="connsiteY37" fmla="*/ 318354 h 1239749"/>
                  <a:gd name="connsiteX38" fmla="*/ 976016 w 1280575"/>
                  <a:gd name="connsiteY38" fmla="*/ 327932 h 1239749"/>
                  <a:gd name="connsiteX39" fmla="*/ 927827 w 1280575"/>
                  <a:gd name="connsiteY39" fmla="*/ 281958 h 1239749"/>
                  <a:gd name="connsiteX40" fmla="*/ 677240 w 1280575"/>
                  <a:gd name="connsiteY40" fmla="*/ 182347 h 1239749"/>
                  <a:gd name="connsiteX41" fmla="*/ 675313 w 1280575"/>
                  <a:gd name="connsiteY41" fmla="*/ 167023 h 1239749"/>
                  <a:gd name="connsiteX42" fmla="*/ 675313 w 1280575"/>
                  <a:gd name="connsiteY42" fmla="*/ 167023 h 1239749"/>
                  <a:gd name="connsiteX43" fmla="*/ 675313 w 1280575"/>
                  <a:gd name="connsiteY43" fmla="*/ 168938 h 1239749"/>
                  <a:gd name="connsiteX44" fmla="*/ 665675 w 1280575"/>
                  <a:gd name="connsiteY44" fmla="*/ 153614 h 1239749"/>
                  <a:gd name="connsiteX45" fmla="*/ 669530 w 1280575"/>
                  <a:gd name="connsiteY45" fmla="*/ 88484 h 1239749"/>
                  <a:gd name="connsiteX46" fmla="*/ 669530 w 1280575"/>
                  <a:gd name="connsiteY46" fmla="*/ 86568 h 1239749"/>
                  <a:gd name="connsiteX47" fmla="*/ 671457 w 1280575"/>
                  <a:gd name="connsiteY47" fmla="*/ 75075 h 1239749"/>
                  <a:gd name="connsiteX48" fmla="*/ 675313 w 1280575"/>
                  <a:gd name="connsiteY48" fmla="*/ 52088 h 1239749"/>
                  <a:gd name="connsiteX49" fmla="*/ 675313 w 1280575"/>
                  <a:gd name="connsiteY49" fmla="*/ 40594 h 1239749"/>
                  <a:gd name="connsiteX50" fmla="*/ 675313 w 1280575"/>
                  <a:gd name="connsiteY50" fmla="*/ 40594 h 1239749"/>
                  <a:gd name="connsiteX51" fmla="*/ 642544 w 1280575"/>
                  <a:gd name="connsiteY51" fmla="*/ 367 h 1239749"/>
                  <a:gd name="connsiteX52" fmla="*/ 609775 w 1280575"/>
                  <a:gd name="connsiteY52" fmla="*/ 13776 h 1239749"/>
                  <a:gd name="connsiteX53" fmla="*/ 598209 w 1280575"/>
                  <a:gd name="connsiteY53" fmla="*/ 40594 h 1239749"/>
                  <a:gd name="connsiteX54" fmla="*/ 598209 w 1280575"/>
                  <a:gd name="connsiteY54" fmla="*/ 40594 h 1239749"/>
                  <a:gd name="connsiteX55" fmla="*/ 598209 w 1280575"/>
                  <a:gd name="connsiteY55" fmla="*/ 50172 h 1239749"/>
                  <a:gd name="connsiteX56" fmla="*/ 602064 w 1280575"/>
                  <a:gd name="connsiteY56" fmla="*/ 73159 h 1239749"/>
                  <a:gd name="connsiteX57" fmla="*/ 603992 w 1280575"/>
                  <a:gd name="connsiteY57" fmla="*/ 84653 h 1239749"/>
                  <a:gd name="connsiteX58" fmla="*/ 603992 w 1280575"/>
                  <a:gd name="connsiteY58" fmla="*/ 86568 h 1239749"/>
                  <a:gd name="connsiteX59" fmla="*/ 607847 w 1280575"/>
                  <a:gd name="connsiteY59" fmla="*/ 151698 h 1239749"/>
                  <a:gd name="connsiteX60" fmla="*/ 598209 w 1280575"/>
                  <a:gd name="connsiteY60" fmla="*/ 167023 h 1239749"/>
                  <a:gd name="connsiteX61" fmla="*/ 598209 w 1280575"/>
                  <a:gd name="connsiteY61" fmla="*/ 170854 h 1239749"/>
                  <a:gd name="connsiteX62" fmla="*/ 598209 w 1280575"/>
                  <a:gd name="connsiteY62" fmla="*/ 170854 h 1239749"/>
                  <a:gd name="connsiteX63" fmla="*/ 596281 w 1280575"/>
                  <a:gd name="connsiteY63" fmla="*/ 186179 h 1239749"/>
                  <a:gd name="connsiteX64" fmla="*/ 530743 w 1280575"/>
                  <a:gd name="connsiteY64" fmla="*/ 195757 h 1239749"/>
                  <a:gd name="connsiteX65" fmla="*/ 293650 w 1280575"/>
                  <a:gd name="connsiteY65" fmla="*/ 329847 h 1239749"/>
                  <a:gd name="connsiteX66" fmla="*/ 282084 w 1280575"/>
                  <a:gd name="connsiteY66" fmla="*/ 322185 h 1239749"/>
                  <a:gd name="connsiteX67" fmla="*/ 280157 w 1280575"/>
                  <a:gd name="connsiteY67" fmla="*/ 322185 h 1239749"/>
                  <a:gd name="connsiteX68" fmla="*/ 272446 w 1280575"/>
                  <a:gd name="connsiteY68" fmla="*/ 324101 h 1239749"/>
                  <a:gd name="connsiteX69" fmla="*/ 260881 w 1280575"/>
                  <a:gd name="connsiteY69" fmla="*/ 320269 h 1239749"/>
                  <a:gd name="connsiteX70" fmla="*/ 212691 w 1280575"/>
                  <a:gd name="connsiteY70" fmla="*/ 276211 h 1239749"/>
                  <a:gd name="connsiteX71" fmla="*/ 212691 w 1280575"/>
                  <a:gd name="connsiteY71" fmla="*/ 276211 h 1239749"/>
                  <a:gd name="connsiteX72" fmla="*/ 204981 w 1280575"/>
                  <a:gd name="connsiteY72" fmla="*/ 268549 h 1239749"/>
                  <a:gd name="connsiteX73" fmla="*/ 189560 w 1280575"/>
                  <a:gd name="connsiteY73" fmla="*/ 251308 h 1239749"/>
                  <a:gd name="connsiteX74" fmla="*/ 183777 w 1280575"/>
                  <a:gd name="connsiteY74" fmla="*/ 247477 h 1239749"/>
                  <a:gd name="connsiteX75" fmla="*/ 181850 w 1280575"/>
                  <a:gd name="connsiteY75" fmla="*/ 245562 h 1239749"/>
                  <a:gd name="connsiteX76" fmla="*/ 181850 w 1280575"/>
                  <a:gd name="connsiteY76" fmla="*/ 245562 h 1239749"/>
                  <a:gd name="connsiteX77" fmla="*/ 154864 w 1280575"/>
                  <a:gd name="connsiteY77" fmla="*/ 235984 h 1239749"/>
                  <a:gd name="connsiteX78" fmla="*/ 127877 w 1280575"/>
                  <a:gd name="connsiteY78" fmla="*/ 249393 h 1239749"/>
                  <a:gd name="connsiteX79" fmla="*/ 135588 w 1280575"/>
                  <a:gd name="connsiteY79" fmla="*/ 303029 h 1239749"/>
                  <a:gd name="connsiteX80" fmla="*/ 135588 w 1280575"/>
                  <a:gd name="connsiteY80" fmla="*/ 303029 h 1239749"/>
                  <a:gd name="connsiteX81" fmla="*/ 137515 w 1280575"/>
                  <a:gd name="connsiteY81" fmla="*/ 304945 h 1239749"/>
                  <a:gd name="connsiteX82" fmla="*/ 143298 w 1280575"/>
                  <a:gd name="connsiteY82" fmla="*/ 308776 h 1239749"/>
                  <a:gd name="connsiteX83" fmla="*/ 164501 w 1280575"/>
                  <a:gd name="connsiteY83" fmla="*/ 320269 h 1239749"/>
                  <a:gd name="connsiteX84" fmla="*/ 176067 w 1280575"/>
                  <a:gd name="connsiteY84" fmla="*/ 326016 h 1239749"/>
                  <a:gd name="connsiteX85" fmla="*/ 176067 w 1280575"/>
                  <a:gd name="connsiteY85" fmla="*/ 326016 h 1239749"/>
                  <a:gd name="connsiteX86" fmla="*/ 230039 w 1280575"/>
                  <a:gd name="connsiteY86" fmla="*/ 364328 h 1239749"/>
                  <a:gd name="connsiteX87" fmla="*/ 235822 w 1280575"/>
                  <a:gd name="connsiteY87" fmla="*/ 381568 h 1239749"/>
                  <a:gd name="connsiteX88" fmla="*/ 235822 w 1280575"/>
                  <a:gd name="connsiteY88" fmla="*/ 379653 h 1239749"/>
                  <a:gd name="connsiteX89" fmla="*/ 235822 w 1280575"/>
                  <a:gd name="connsiteY89" fmla="*/ 379653 h 1239749"/>
                  <a:gd name="connsiteX90" fmla="*/ 247388 w 1280575"/>
                  <a:gd name="connsiteY90" fmla="*/ 391146 h 1239749"/>
                  <a:gd name="connsiteX91" fmla="*/ 241605 w 1280575"/>
                  <a:gd name="connsiteY91" fmla="*/ 400724 h 1239749"/>
                  <a:gd name="connsiteX92" fmla="*/ 174139 w 1280575"/>
                  <a:gd name="connsiteY92" fmla="*/ 714880 h 1239749"/>
                  <a:gd name="connsiteX93" fmla="*/ 158719 w 1280575"/>
                  <a:gd name="connsiteY93" fmla="*/ 718711 h 1239749"/>
                  <a:gd name="connsiteX94" fmla="*/ 158719 w 1280575"/>
                  <a:gd name="connsiteY94" fmla="*/ 718711 h 1239749"/>
                  <a:gd name="connsiteX95" fmla="*/ 156791 w 1280575"/>
                  <a:gd name="connsiteY95" fmla="*/ 720626 h 1239749"/>
                  <a:gd name="connsiteX96" fmla="*/ 143298 w 1280575"/>
                  <a:gd name="connsiteY96" fmla="*/ 734035 h 1239749"/>
                  <a:gd name="connsiteX97" fmla="*/ 77760 w 1280575"/>
                  <a:gd name="connsiteY97" fmla="*/ 745529 h 1239749"/>
                  <a:gd name="connsiteX98" fmla="*/ 77760 w 1280575"/>
                  <a:gd name="connsiteY98" fmla="*/ 745529 h 1239749"/>
                  <a:gd name="connsiteX99" fmla="*/ 66194 w 1280575"/>
                  <a:gd name="connsiteY99" fmla="*/ 747445 h 1239749"/>
                  <a:gd name="connsiteX100" fmla="*/ 43063 w 1280575"/>
                  <a:gd name="connsiteY100" fmla="*/ 749360 h 1239749"/>
                  <a:gd name="connsiteX101" fmla="*/ 35353 w 1280575"/>
                  <a:gd name="connsiteY101" fmla="*/ 751276 h 1239749"/>
                  <a:gd name="connsiteX102" fmla="*/ 31498 w 1280575"/>
                  <a:gd name="connsiteY102" fmla="*/ 753191 h 1239749"/>
                  <a:gd name="connsiteX103" fmla="*/ 31498 w 1280575"/>
                  <a:gd name="connsiteY103" fmla="*/ 753191 h 1239749"/>
                  <a:gd name="connsiteX104" fmla="*/ 656 w 1280575"/>
                  <a:gd name="connsiteY104" fmla="*/ 797250 h 1239749"/>
                  <a:gd name="connsiteX105" fmla="*/ 656 w 1280575"/>
                  <a:gd name="connsiteY105" fmla="*/ 797250 h 1239749"/>
                  <a:gd name="connsiteX106" fmla="*/ 39208 w 1280575"/>
                  <a:gd name="connsiteY106" fmla="*/ 824068 h 1239749"/>
                  <a:gd name="connsiteX107" fmla="*/ 48846 w 1280575"/>
                  <a:gd name="connsiteY107" fmla="*/ 822152 h 1239749"/>
                  <a:gd name="connsiteX108" fmla="*/ 48846 w 1280575"/>
                  <a:gd name="connsiteY108" fmla="*/ 822152 h 1239749"/>
                  <a:gd name="connsiteX109" fmla="*/ 50774 w 1280575"/>
                  <a:gd name="connsiteY109" fmla="*/ 820237 h 1239749"/>
                  <a:gd name="connsiteX110" fmla="*/ 58484 w 1280575"/>
                  <a:gd name="connsiteY110" fmla="*/ 820237 h 1239749"/>
                  <a:gd name="connsiteX111" fmla="*/ 79688 w 1280575"/>
                  <a:gd name="connsiteY111" fmla="*/ 812574 h 1239749"/>
                  <a:gd name="connsiteX112" fmla="*/ 91253 w 1280575"/>
                  <a:gd name="connsiteY112" fmla="*/ 808743 h 1239749"/>
                  <a:gd name="connsiteX113" fmla="*/ 93181 w 1280575"/>
                  <a:gd name="connsiteY113" fmla="*/ 808743 h 1239749"/>
                  <a:gd name="connsiteX114" fmla="*/ 156791 w 1280575"/>
                  <a:gd name="connsiteY114" fmla="*/ 791503 h 1239749"/>
                  <a:gd name="connsiteX115" fmla="*/ 158719 w 1280575"/>
                  <a:gd name="connsiteY115" fmla="*/ 791503 h 1239749"/>
                  <a:gd name="connsiteX116" fmla="*/ 174139 w 1280575"/>
                  <a:gd name="connsiteY116" fmla="*/ 797250 h 1239749"/>
                  <a:gd name="connsiteX117" fmla="*/ 176067 w 1280575"/>
                  <a:gd name="connsiteY117" fmla="*/ 799165 h 1239749"/>
                  <a:gd name="connsiteX118" fmla="*/ 176067 w 1280575"/>
                  <a:gd name="connsiteY118" fmla="*/ 799165 h 1239749"/>
                  <a:gd name="connsiteX119" fmla="*/ 193415 w 1280575"/>
                  <a:gd name="connsiteY119" fmla="*/ 797250 h 1239749"/>
                  <a:gd name="connsiteX120" fmla="*/ 351478 w 1280575"/>
                  <a:gd name="connsiteY120" fmla="*/ 1021373 h 1239749"/>
                  <a:gd name="connsiteX121" fmla="*/ 403522 w 1280575"/>
                  <a:gd name="connsiteY121" fmla="*/ 1055854 h 1239749"/>
                  <a:gd name="connsiteX122" fmla="*/ 393885 w 1280575"/>
                  <a:gd name="connsiteY122" fmla="*/ 1069263 h 1239749"/>
                  <a:gd name="connsiteX123" fmla="*/ 393885 w 1280575"/>
                  <a:gd name="connsiteY123" fmla="*/ 1069263 h 1239749"/>
                  <a:gd name="connsiteX124" fmla="*/ 395812 w 1280575"/>
                  <a:gd name="connsiteY124" fmla="*/ 1071178 h 1239749"/>
                  <a:gd name="connsiteX125" fmla="*/ 397740 w 1280575"/>
                  <a:gd name="connsiteY125" fmla="*/ 1090334 h 1239749"/>
                  <a:gd name="connsiteX126" fmla="*/ 366898 w 1280575"/>
                  <a:gd name="connsiteY126" fmla="*/ 1145886 h 1239749"/>
                  <a:gd name="connsiteX127" fmla="*/ 366898 w 1280575"/>
                  <a:gd name="connsiteY127" fmla="*/ 1147801 h 1239749"/>
                  <a:gd name="connsiteX128" fmla="*/ 359188 w 1280575"/>
                  <a:gd name="connsiteY128" fmla="*/ 1157379 h 1239749"/>
                  <a:gd name="connsiteX129" fmla="*/ 345695 w 1280575"/>
                  <a:gd name="connsiteY129" fmla="*/ 1176535 h 1239749"/>
                  <a:gd name="connsiteX130" fmla="*/ 341840 w 1280575"/>
                  <a:gd name="connsiteY130" fmla="*/ 1182282 h 1239749"/>
                  <a:gd name="connsiteX131" fmla="*/ 339912 w 1280575"/>
                  <a:gd name="connsiteY131" fmla="*/ 1184198 h 1239749"/>
                  <a:gd name="connsiteX132" fmla="*/ 339912 w 1280575"/>
                  <a:gd name="connsiteY132" fmla="*/ 1184198 h 1239749"/>
                  <a:gd name="connsiteX133" fmla="*/ 355333 w 1280575"/>
                  <a:gd name="connsiteY133" fmla="*/ 1235918 h 1239749"/>
                  <a:gd name="connsiteX134" fmla="*/ 368826 w 1280575"/>
                  <a:gd name="connsiteY134" fmla="*/ 1239750 h 1239749"/>
                  <a:gd name="connsiteX135" fmla="*/ 405450 w 1280575"/>
                  <a:gd name="connsiteY135" fmla="*/ 1216762 h 1239749"/>
                  <a:gd name="connsiteX136" fmla="*/ 405450 w 1280575"/>
                  <a:gd name="connsiteY136" fmla="*/ 1216762 h 1239749"/>
                  <a:gd name="connsiteX137" fmla="*/ 407378 w 1280575"/>
                  <a:gd name="connsiteY137" fmla="*/ 1214847 h 1239749"/>
                  <a:gd name="connsiteX138" fmla="*/ 411233 w 1280575"/>
                  <a:gd name="connsiteY138" fmla="*/ 1209100 h 1239749"/>
                  <a:gd name="connsiteX139" fmla="*/ 418943 w 1280575"/>
                  <a:gd name="connsiteY139" fmla="*/ 1188029 h 1239749"/>
                  <a:gd name="connsiteX140" fmla="*/ 422798 w 1280575"/>
                  <a:gd name="connsiteY140" fmla="*/ 1176535 h 1239749"/>
                  <a:gd name="connsiteX141" fmla="*/ 422798 w 1280575"/>
                  <a:gd name="connsiteY141" fmla="*/ 1176535 h 1239749"/>
                  <a:gd name="connsiteX142" fmla="*/ 447857 w 1280575"/>
                  <a:gd name="connsiteY142" fmla="*/ 1117152 h 1239749"/>
                  <a:gd name="connsiteX143" fmla="*/ 463278 w 1280575"/>
                  <a:gd name="connsiteY143" fmla="*/ 1105659 h 1239749"/>
                  <a:gd name="connsiteX144" fmla="*/ 465205 w 1280575"/>
                  <a:gd name="connsiteY144" fmla="*/ 1103743 h 1239749"/>
                  <a:gd name="connsiteX145" fmla="*/ 465205 w 1280575"/>
                  <a:gd name="connsiteY145" fmla="*/ 1103743 h 1239749"/>
                  <a:gd name="connsiteX146" fmla="*/ 472916 w 1280575"/>
                  <a:gd name="connsiteY146" fmla="*/ 1088418 h 1239749"/>
                  <a:gd name="connsiteX147" fmla="*/ 640616 w 1280575"/>
                  <a:gd name="connsiteY147" fmla="*/ 1119068 h 1239749"/>
                  <a:gd name="connsiteX148" fmla="*/ 744706 w 1280575"/>
                  <a:gd name="connsiteY148" fmla="*/ 1105659 h 1239749"/>
                  <a:gd name="connsiteX149" fmla="*/ 806389 w 1280575"/>
                  <a:gd name="connsiteY149" fmla="*/ 1088418 h 1239749"/>
                  <a:gd name="connsiteX150" fmla="*/ 814099 w 1280575"/>
                  <a:gd name="connsiteY150" fmla="*/ 1101827 h 1239749"/>
                  <a:gd name="connsiteX151" fmla="*/ 814099 w 1280575"/>
                  <a:gd name="connsiteY151" fmla="*/ 1101827 h 1239749"/>
                  <a:gd name="connsiteX152" fmla="*/ 816027 w 1280575"/>
                  <a:gd name="connsiteY152" fmla="*/ 1103743 h 1239749"/>
                  <a:gd name="connsiteX153" fmla="*/ 831447 w 1280575"/>
                  <a:gd name="connsiteY153" fmla="*/ 1115237 h 1239749"/>
                  <a:gd name="connsiteX154" fmla="*/ 856506 w 1280575"/>
                  <a:gd name="connsiteY154" fmla="*/ 1174620 h 1239749"/>
                  <a:gd name="connsiteX155" fmla="*/ 856506 w 1280575"/>
                  <a:gd name="connsiteY155" fmla="*/ 1176535 h 1239749"/>
                  <a:gd name="connsiteX156" fmla="*/ 860361 w 1280575"/>
                  <a:gd name="connsiteY156" fmla="*/ 1188029 h 1239749"/>
                  <a:gd name="connsiteX157" fmla="*/ 868071 w 1280575"/>
                  <a:gd name="connsiteY157" fmla="*/ 1209100 h 1239749"/>
                  <a:gd name="connsiteX158" fmla="*/ 871927 w 1280575"/>
                  <a:gd name="connsiteY158" fmla="*/ 1214847 h 1239749"/>
                  <a:gd name="connsiteX159" fmla="*/ 873854 w 1280575"/>
                  <a:gd name="connsiteY159" fmla="*/ 1216762 h 1239749"/>
                  <a:gd name="connsiteX160" fmla="*/ 873854 w 1280575"/>
                  <a:gd name="connsiteY160" fmla="*/ 1216762 h 1239749"/>
                  <a:gd name="connsiteX161" fmla="*/ 910478 w 1280575"/>
                  <a:gd name="connsiteY161" fmla="*/ 1239750 h 1239749"/>
                  <a:gd name="connsiteX162" fmla="*/ 925899 w 1280575"/>
                  <a:gd name="connsiteY162" fmla="*/ 1235918 h 1239749"/>
                  <a:gd name="connsiteX163" fmla="*/ 943247 w 1280575"/>
                  <a:gd name="connsiteY163" fmla="*/ 1214847 h 1239749"/>
                  <a:gd name="connsiteX164" fmla="*/ 941320 w 1280575"/>
                  <a:gd name="connsiteY164" fmla="*/ 1186113 h 1239749"/>
                  <a:gd name="connsiteX165" fmla="*/ 941320 w 1280575"/>
                  <a:gd name="connsiteY165" fmla="*/ 1186113 h 1239749"/>
                  <a:gd name="connsiteX166" fmla="*/ 939392 w 1280575"/>
                  <a:gd name="connsiteY166" fmla="*/ 1184198 h 1239749"/>
                  <a:gd name="connsiteX167" fmla="*/ 935537 w 1280575"/>
                  <a:gd name="connsiteY167" fmla="*/ 1178451 h 1239749"/>
                  <a:gd name="connsiteX168" fmla="*/ 922044 w 1280575"/>
                  <a:gd name="connsiteY168" fmla="*/ 1159295 h 1239749"/>
                  <a:gd name="connsiteX169" fmla="*/ 914334 w 1280575"/>
                  <a:gd name="connsiteY169" fmla="*/ 1149717 h 1239749"/>
                  <a:gd name="connsiteX170" fmla="*/ 914334 w 1280575"/>
                  <a:gd name="connsiteY170" fmla="*/ 1145886 h 1239749"/>
                  <a:gd name="connsiteX171" fmla="*/ 883492 w 1280575"/>
                  <a:gd name="connsiteY171" fmla="*/ 1090334 h 1239749"/>
                  <a:gd name="connsiteX172" fmla="*/ 885420 w 1280575"/>
                  <a:gd name="connsiteY172" fmla="*/ 1071178 h 1239749"/>
                  <a:gd name="connsiteX173" fmla="*/ 887347 w 1280575"/>
                  <a:gd name="connsiteY173" fmla="*/ 1069263 h 1239749"/>
                  <a:gd name="connsiteX174" fmla="*/ 887347 w 1280575"/>
                  <a:gd name="connsiteY174" fmla="*/ 1069263 h 1239749"/>
                  <a:gd name="connsiteX175" fmla="*/ 881565 w 1280575"/>
                  <a:gd name="connsiteY175" fmla="*/ 1053938 h 1239749"/>
                  <a:gd name="connsiteX176" fmla="*/ 1089744 w 1280575"/>
                  <a:gd name="connsiteY176" fmla="*/ 793419 h 1239749"/>
                  <a:gd name="connsiteX177" fmla="*/ 1105165 w 1280575"/>
                  <a:gd name="connsiteY177" fmla="*/ 795334 h 1239749"/>
                  <a:gd name="connsiteX178" fmla="*/ 1105165 w 1280575"/>
                  <a:gd name="connsiteY178" fmla="*/ 795334 h 1239749"/>
                  <a:gd name="connsiteX179" fmla="*/ 1107093 w 1280575"/>
                  <a:gd name="connsiteY179" fmla="*/ 793419 h 1239749"/>
                  <a:gd name="connsiteX180" fmla="*/ 1122513 w 1280575"/>
                  <a:gd name="connsiteY180" fmla="*/ 787672 h 1239749"/>
                  <a:gd name="connsiteX181" fmla="*/ 1124441 w 1280575"/>
                  <a:gd name="connsiteY181" fmla="*/ 787672 h 1239749"/>
                  <a:gd name="connsiteX182" fmla="*/ 1186124 w 1280575"/>
                  <a:gd name="connsiteY182" fmla="*/ 804912 h 1239749"/>
                  <a:gd name="connsiteX183" fmla="*/ 1188051 w 1280575"/>
                  <a:gd name="connsiteY183" fmla="*/ 804912 h 1239749"/>
                  <a:gd name="connsiteX184" fmla="*/ 1199617 w 1280575"/>
                  <a:gd name="connsiteY184" fmla="*/ 808743 h 1239749"/>
                  <a:gd name="connsiteX185" fmla="*/ 1220820 w 1280575"/>
                  <a:gd name="connsiteY185" fmla="*/ 818321 h 1239749"/>
                  <a:gd name="connsiteX186" fmla="*/ 1228531 w 1280575"/>
                  <a:gd name="connsiteY186" fmla="*/ 820237 h 1239749"/>
                  <a:gd name="connsiteX187" fmla="*/ 1232386 w 1280575"/>
                  <a:gd name="connsiteY187" fmla="*/ 822152 h 1239749"/>
                  <a:gd name="connsiteX188" fmla="*/ 1232386 w 1280575"/>
                  <a:gd name="connsiteY188" fmla="*/ 822152 h 1239749"/>
                  <a:gd name="connsiteX189" fmla="*/ 1242024 w 1280575"/>
                  <a:gd name="connsiteY189" fmla="*/ 824068 h 1239749"/>
                  <a:gd name="connsiteX190" fmla="*/ 1280576 w 1280575"/>
                  <a:gd name="connsiteY190" fmla="*/ 797250 h 1239749"/>
                  <a:gd name="connsiteX191" fmla="*/ 1245879 w 1280575"/>
                  <a:gd name="connsiteY191" fmla="*/ 757022 h 1239749"/>
                  <a:gd name="connsiteX192" fmla="*/ 688806 w 1280575"/>
                  <a:gd name="connsiteY192" fmla="*/ 697639 h 1239749"/>
                  <a:gd name="connsiteX193" fmla="*/ 636761 w 1280575"/>
                  <a:gd name="connsiteY193" fmla="*/ 722542 h 1239749"/>
                  <a:gd name="connsiteX194" fmla="*/ 584716 w 1280575"/>
                  <a:gd name="connsiteY194" fmla="*/ 697639 h 1239749"/>
                  <a:gd name="connsiteX195" fmla="*/ 571223 w 1280575"/>
                  <a:gd name="connsiteY195" fmla="*/ 642087 h 1239749"/>
                  <a:gd name="connsiteX196" fmla="*/ 607847 w 1280575"/>
                  <a:gd name="connsiteY196" fmla="*/ 596113 h 1239749"/>
                  <a:gd name="connsiteX197" fmla="*/ 665675 w 1280575"/>
                  <a:gd name="connsiteY197" fmla="*/ 596113 h 1239749"/>
                  <a:gd name="connsiteX198" fmla="*/ 702299 w 1280575"/>
                  <a:gd name="connsiteY198" fmla="*/ 642087 h 1239749"/>
                  <a:gd name="connsiteX199" fmla="*/ 688806 w 1280575"/>
                  <a:gd name="connsiteY199" fmla="*/ 697639 h 1239749"/>
                  <a:gd name="connsiteX200" fmla="*/ 1003003 w 1280575"/>
                  <a:gd name="connsiteY200" fmla="*/ 573126 h 1239749"/>
                  <a:gd name="connsiteX201" fmla="*/ 1010713 w 1280575"/>
                  <a:gd name="connsiteY201" fmla="*/ 693808 h 1239749"/>
                  <a:gd name="connsiteX202" fmla="*/ 827592 w 1280575"/>
                  <a:gd name="connsiteY202" fmla="*/ 642087 h 1239749"/>
                  <a:gd name="connsiteX203" fmla="*/ 827592 w 1280575"/>
                  <a:gd name="connsiteY203" fmla="*/ 642087 h 1239749"/>
                  <a:gd name="connsiteX204" fmla="*/ 804461 w 1280575"/>
                  <a:gd name="connsiteY204" fmla="*/ 603776 h 1239749"/>
                  <a:gd name="connsiteX205" fmla="*/ 812171 w 1280575"/>
                  <a:gd name="connsiteY205" fmla="*/ 590367 h 1239749"/>
                  <a:gd name="connsiteX206" fmla="*/ 956741 w 1280575"/>
                  <a:gd name="connsiteY206" fmla="*/ 460107 h 1239749"/>
                  <a:gd name="connsiteX207" fmla="*/ 1003003 w 1280575"/>
                  <a:gd name="connsiteY207" fmla="*/ 573126 h 1239749"/>
                  <a:gd name="connsiteX208" fmla="*/ 898913 w 1280575"/>
                  <a:gd name="connsiteY208" fmla="*/ 389230 h 1239749"/>
                  <a:gd name="connsiteX209" fmla="*/ 740851 w 1280575"/>
                  <a:gd name="connsiteY209" fmla="*/ 500334 h 1239749"/>
                  <a:gd name="connsiteX210" fmla="*/ 698444 w 1280575"/>
                  <a:gd name="connsiteY210" fmla="*/ 492672 h 1239749"/>
                  <a:gd name="connsiteX211" fmla="*/ 692661 w 1280575"/>
                  <a:gd name="connsiteY211" fmla="*/ 479263 h 1239749"/>
                  <a:gd name="connsiteX212" fmla="*/ 681095 w 1280575"/>
                  <a:gd name="connsiteY212" fmla="*/ 285789 h 1239749"/>
                  <a:gd name="connsiteX213" fmla="*/ 898913 w 1280575"/>
                  <a:gd name="connsiteY213" fmla="*/ 389230 h 1239749"/>
                  <a:gd name="connsiteX214" fmla="*/ 898913 w 1280575"/>
                  <a:gd name="connsiteY214" fmla="*/ 389230 h 1239749"/>
                  <a:gd name="connsiteX215" fmla="*/ 550019 w 1280575"/>
                  <a:gd name="connsiteY215" fmla="*/ 291536 h 1239749"/>
                  <a:gd name="connsiteX216" fmla="*/ 588571 w 1280575"/>
                  <a:gd name="connsiteY216" fmla="*/ 283873 h 1239749"/>
                  <a:gd name="connsiteX217" fmla="*/ 578933 w 1280575"/>
                  <a:gd name="connsiteY217" fmla="*/ 475432 h 1239749"/>
                  <a:gd name="connsiteX218" fmla="*/ 578933 w 1280575"/>
                  <a:gd name="connsiteY218" fmla="*/ 475432 h 1239749"/>
                  <a:gd name="connsiteX219" fmla="*/ 546164 w 1280575"/>
                  <a:gd name="connsiteY219" fmla="*/ 506081 h 1239749"/>
                  <a:gd name="connsiteX220" fmla="*/ 530743 w 1280575"/>
                  <a:gd name="connsiteY220" fmla="*/ 502250 h 1239749"/>
                  <a:gd name="connsiteX221" fmla="*/ 370753 w 1280575"/>
                  <a:gd name="connsiteY221" fmla="*/ 389230 h 1239749"/>
                  <a:gd name="connsiteX222" fmla="*/ 550019 w 1280575"/>
                  <a:gd name="connsiteY222" fmla="*/ 291536 h 1239749"/>
                  <a:gd name="connsiteX223" fmla="*/ 314853 w 1280575"/>
                  <a:gd name="connsiteY223" fmla="*/ 460107 h 1239749"/>
                  <a:gd name="connsiteX224" fmla="*/ 457495 w 1280575"/>
                  <a:gd name="connsiteY224" fmla="*/ 586536 h 1239749"/>
                  <a:gd name="connsiteX225" fmla="*/ 457495 w 1280575"/>
                  <a:gd name="connsiteY225" fmla="*/ 586536 h 1239749"/>
                  <a:gd name="connsiteX226" fmla="*/ 461350 w 1280575"/>
                  <a:gd name="connsiteY226" fmla="*/ 630594 h 1239749"/>
                  <a:gd name="connsiteX227" fmla="*/ 445929 w 1280575"/>
                  <a:gd name="connsiteY227" fmla="*/ 640172 h 1239749"/>
                  <a:gd name="connsiteX228" fmla="*/ 258953 w 1280575"/>
                  <a:gd name="connsiteY228" fmla="*/ 693808 h 1239749"/>
                  <a:gd name="connsiteX229" fmla="*/ 314853 w 1280575"/>
                  <a:gd name="connsiteY229" fmla="*/ 460107 h 1239749"/>
                  <a:gd name="connsiteX230" fmla="*/ 282084 w 1280575"/>
                  <a:gd name="connsiteY230" fmla="*/ 783841 h 1239749"/>
                  <a:gd name="connsiteX231" fmla="*/ 472916 w 1280575"/>
                  <a:gd name="connsiteY231" fmla="*/ 751276 h 1239749"/>
                  <a:gd name="connsiteX232" fmla="*/ 505685 w 1280575"/>
                  <a:gd name="connsiteY232" fmla="*/ 776178 h 1239749"/>
                  <a:gd name="connsiteX233" fmla="*/ 503757 w 1280575"/>
                  <a:gd name="connsiteY233" fmla="*/ 795334 h 1239749"/>
                  <a:gd name="connsiteX234" fmla="*/ 503757 w 1280575"/>
                  <a:gd name="connsiteY234" fmla="*/ 795334 h 1239749"/>
                  <a:gd name="connsiteX235" fmla="*/ 430509 w 1280575"/>
                  <a:gd name="connsiteY235" fmla="*/ 971568 h 1239749"/>
                  <a:gd name="connsiteX236" fmla="*/ 282084 w 1280575"/>
                  <a:gd name="connsiteY236" fmla="*/ 783841 h 1239749"/>
                  <a:gd name="connsiteX237" fmla="*/ 719647 w 1280575"/>
                  <a:gd name="connsiteY237" fmla="*/ 1021373 h 1239749"/>
                  <a:gd name="connsiteX238" fmla="*/ 636761 w 1280575"/>
                  <a:gd name="connsiteY238" fmla="*/ 1030951 h 1239749"/>
                  <a:gd name="connsiteX239" fmla="*/ 515323 w 1280575"/>
                  <a:gd name="connsiteY239" fmla="*/ 1011795 h 1239749"/>
                  <a:gd name="connsiteX240" fmla="*/ 609775 w 1280575"/>
                  <a:gd name="connsiteY240" fmla="*/ 841308 h 1239749"/>
                  <a:gd name="connsiteX241" fmla="*/ 648326 w 1280575"/>
                  <a:gd name="connsiteY241" fmla="*/ 833646 h 1239749"/>
                  <a:gd name="connsiteX242" fmla="*/ 663747 w 1280575"/>
                  <a:gd name="connsiteY242" fmla="*/ 847055 h 1239749"/>
                  <a:gd name="connsiteX243" fmla="*/ 663747 w 1280575"/>
                  <a:gd name="connsiteY243" fmla="*/ 847055 h 1239749"/>
                  <a:gd name="connsiteX244" fmla="*/ 756271 w 1280575"/>
                  <a:gd name="connsiteY244" fmla="*/ 1013711 h 1239749"/>
                  <a:gd name="connsiteX245" fmla="*/ 719647 w 1280575"/>
                  <a:gd name="connsiteY245" fmla="*/ 1021373 h 1239749"/>
                  <a:gd name="connsiteX246" fmla="*/ 954813 w 1280575"/>
                  <a:gd name="connsiteY246" fmla="*/ 854717 h 1239749"/>
                  <a:gd name="connsiteX247" fmla="*/ 839158 w 1280575"/>
                  <a:gd name="connsiteY247" fmla="*/ 969652 h 1239749"/>
                  <a:gd name="connsiteX248" fmla="*/ 763982 w 1280575"/>
                  <a:gd name="connsiteY248" fmla="*/ 789587 h 1239749"/>
                  <a:gd name="connsiteX249" fmla="*/ 781330 w 1280575"/>
                  <a:gd name="connsiteY249" fmla="*/ 753191 h 1239749"/>
                  <a:gd name="connsiteX250" fmla="*/ 798678 w 1280575"/>
                  <a:gd name="connsiteY250" fmla="*/ 749360 h 1239749"/>
                  <a:gd name="connsiteX251" fmla="*/ 991437 w 1280575"/>
                  <a:gd name="connsiteY251" fmla="*/ 781925 h 1239749"/>
                  <a:gd name="connsiteX252" fmla="*/ 954813 w 1280575"/>
                  <a:gd name="connsiteY252" fmla="*/ 854717 h 123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Lst>
                <a:rect l="l" t="t" r="r" b="b"/>
                <a:pathLst>
                  <a:path w="1280575" h="1239749">
                    <a:moveTo>
                      <a:pt x="1245879" y="757022"/>
                    </a:moveTo>
                    <a:lnTo>
                      <a:pt x="1245879" y="757022"/>
                    </a:lnTo>
                    <a:cubicBezTo>
                      <a:pt x="1243951" y="757022"/>
                      <a:pt x="1242024" y="757022"/>
                      <a:pt x="1242024" y="755107"/>
                    </a:cubicBezTo>
                    <a:cubicBezTo>
                      <a:pt x="1242024" y="753191"/>
                      <a:pt x="1238169" y="753191"/>
                      <a:pt x="1234313" y="753191"/>
                    </a:cubicBezTo>
                    <a:cubicBezTo>
                      <a:pt x="1226603" y="751276"/>
                      <a:pt x="1218893" y="751276"/>
                      <a:pt x="1211182" y="751276"/>
                    </a:cubicBezTo>
                    <a:cubicBezTo>
                      <a:pt x="1207327" y="751276"/>
                      <a:pt x="1203472" y="751276"/>
                      <a:pt x="1199617" y="749360"/>
                    </a:cubicBezTo>
                    <a:lnTo>
                      <a:pt x="1197689" y="749360"/>
                    </a:lnTo>
                    <a:cubicBezTo>
                      <a:pt x="1176486" y="747445"/>
                      <a:pt x="1153355" y="743613"/>
                      <a:pt x="1132151" y="737867"/>
                    </a:cubicBezTo>
                    <a:cubicBezTo>
                      <a:pt x="1126368" y="735951"/>
                      <a:pt x="1120586" y="730204"/>
                      <a:pt x="1118658" y="724458"/>
                    </a:cubicBezTo>
                    <a:cubicBezTo>
                      <a:pt x="1120586" y="724458"/>
                      <a:pt x="1118658" y="724458"/>
                      <a:pt x="1118658" y="724458"/>
                    </a:cubicBezTo>
                    <a:lnTo>
                      <a:pt x="1118658" y="724458"/>
                    </a:lnTo>
                    <a:lnTo>
                      <a:pt x="1103237" y="720626"/>
                    </a:lnTo>
                    <a:cubicBezTo>
                      <a:pt x="1110948" y="665075"/>
                      <a:pt x="1107093" y="607607"/>
                      <a:pt x="1095527" y="552055"/>
                    </a:cubicBezTo>
                    <a:cubicBezTo>
                      <a:pt x="1082034" y="496503"/>
                      <a:pt x="1058903" y="442867"/>
                      <a:pt x="1028061" y="394977"/>
                    </a:cubicBezTo>
                    <a:lnTo>
                      <a:pt x="1039627" y="383484"/>
                    </a:lnTo>
                    <a:lnTo>
                      <a:pt x="1039627" y="383484"/>
                    </a:lnTo>
                    <a:lnTo>
                      <a:pt x="1039627" y="381568"/>
                    </a:lnTo>
                    <a:cubicBezTo>
                      <a:pt x="1039627" y="375821"/>
                      <a:pt x="1041554" y="368159"/>
                      <a:pt x="1045410" y="364328"/>
                    </a:cubicBezTo>
                    <a:cubicBezTo>
                      <a:pt x="1062758" y="349003"/>
                      <a:pt x="1080106" y="337510"/>
                      <a:pt x="1099382" y="326016"/>
                    </a:cubicBezTo>
                    <a:lnTo>
                      <a:pt x="1099382" y="326016"/>
                    </a:lnTo>
                    <a:cubicBezTo>
                      <a:pt x="1103237" y="324101"/>
                      <a:pt x="1107093" y="322185"/>
                      <a:pt x="1110948" y="320269"/>
                    </a:cubicBezTo>
                    <a:cubicBezTo>
                      <a:pt x="1118658" y="316438"/>
                      <a:pt x="1124441" y="312607"/>
                      <a:pt x="1132151" y="308776"/>
                    </a:cubicBezTo>
                    <a:cubicBezTo>
                      <a:pt x="1134079" y="306860"/>
                      <a:pt x="1136006" y="306860"/>
                      <a:pt x="1137934" y="304945"/>
                    </a:cubicBezTo>
                    <a:cubicBezTo>
                      <a:pt x="1139861" y="303029"/>
                      <a:pt x="1137934" y="303029"/>
                      <a:pt x="1137934" y="301114"/>
                    </a:cubicBezTo>
                    <a:lnTo>
                      <a:pt x="1137934" y="301114"/>
                    </a:lnTo>
                    <a:cubicBezTo>
                      <a:pt x="1155282" y="287705"/>
                      <a:pt x="1159137" y="264718"/>
                      <a:pt x="1145644" y="247477"/>
                    </a:cubicBezTo>
                    <a:cubicBezTo>
                      <a:pt x="1139861" y="239815"/>
                      <a:pt x="1128296" y="234068"/>
                      <a:pt x="1118658" y="234068"/>
                    </a:cubicBezTo>
                    <a:cubicBezTo>
                      <a:pt x="1109020" y="234068"/>
                      <a:pt x="1099382" y="237899"/>
                      <a:pt x="1091672" y="243646"/>
                    </a:cubicBezTo>
                    <a:lnTo>
                      <a:pt x="1091672" y="243646"/>
                    </a:lnTo>
                    <a:lnTo>
                      <a:pt x="1089744" y="245562"/>
                    </a:lnTo>
                    <a:cubicBezTo>
                      <a:pt x="1087817" y="247477"/>
                      <a:pt x="1085889" y="249393"/>
                      <a:pt x="1083961" y="249393"/>
                    </a:cubicBezTo>
                    <a:cubicBezTo>
                      <a:pt x="1078179" y="255140"/>
                      <a:pt x="1072396" y="260886"/>
                      <a:pt x="1068541" y="266633"/>
                    </a:cubicBezTo>
                    <a:cubicBezTo>
                      <a:pt x="1066613" y="270464"/>
                      <a:pt x="1062758" y="272380"/>
                      <a:pt x="1060830" y="274295"/>
                    </a:cubicBezTo>
                    <a:lnTo>
                      <a:pt x="1060830" y="274295"/>
                    </a:lnTo>
                    <a:cubicBezTo>
                      <a:pt x="1047337" y="289620"/>
                      <a:pt x="1029989" y="304945"/>
                      <a:pt x="1012641" y="316438"/>
                    </a:cubicBezTo>
                    <a:cubicBezTo>
                      <a:pt x="1008785" y="318354"/>
                      <a:pt x="1004930" y="320269"/>
                      <a:pt x="1001075" y="320269"/>
                    </a:cubicBezTo>
                    <a:cubicBezTo>
                      <a:pt x="999148" y="320269"/>
                      <a:pt x="995292" y="320269"/>
                      <a:pt x="993365" y="318354"/>
                    </a:cubicBezTo>
                    <a:lnTo>
                      <a:pt x="991437" y="318354"/>
                    </a:lnTo>
                    <a:lnTo>
                      <a:pt x="976016" y="327932"/>
                    </a:lnTo>
                    <a:cubicBezTo>
                      <a:pt x="960596" y="312607"/>
                      <a:pt x="943247" y="297282"/>
                      <a:pt x="927827" y="281958"/>
                    </a:cubicBezTo>
                    <a:cubicBezTo>
                      <a:pt x="856506" y="226406"/>
                      <a:pt x="767837" y="191925"/>
                      <a:pt x="677240" y="182347"/>
                    </a:cubicBezTo>
                    <a:lnTo>
                      <a:pt x="675313" y="167023"/>
                    </a:lnTo>
                    <a:lnTo>
                      <a:pt x="675313" y="167023"/>
                    </a:lnTo>
                    <a:lnTo>
                      <a:pt x="675313" y="168938"/>
                    </a:lnTo>
                    <a:cubicBezTo>
                      <a:pt x="669530" y="165107"/>
                      <a:pt x="667602" y="159360"/>
                      <a:pt x="665675" y="153614"/>
                    </a:cubicBezTo>
                    <a:cubicBezTo>
                      <a:pt x="665675" y="132542"/>
                      <a:pt x="665675" y="111471"/>
                      <a:pt x="669530" y="88484"/>
                    </a:cubicBezTo>
                    <a:lnTo>
                      <a:pt x="669530" y="86568"/>
                    </a:lnTo>
                    <a:cubicBezTo>
                      <a:pt x="669530" y="82737"/>
                      <a:pt x="671457" y="78906"/>
                      <a:pt x="671457" y="75075"/>
                    </a:cubicBezTo>
                    <a:cubicBezTo>
                      <a:pt x="673385" y="67412"/>
                      <a:pt x="673385" y="59750"/>
                      <a:pt x="675313" y="52088"/>
                    </a:cubicBezTo>
                    <a:lnTo>
                      <a:pt x="675313" y="40594"/>
                    </a:lnTo>
                    <a:lnTo>
                      <a:pt x="675313" y="40594"/>
                    </a:lnTo>
                    <a:cubicBezTo>
                      <a:pt x="677240" y="21438"/>
                      <a:pt x="661819" y="2283"/>
                      <a:pt x="642544" y="367"/>
                    </a:cubicBezTo>
                    <a:cubicBezTo>
                      <a:pt x="630978" y="-1549"/>
                      <a:pt x="619412" y="4198"/>
                      <a:pt x="609775" y="13776"/>
                    </a:cubicBezTo>
                    <a:cubicBezTo>
                      <a:pt x="602064" y="21438"/>
                      <a:pt x="598209" y="31016"/>
                      <a:pt x="598209" y="40594"/>
                    </a:cubicBezTo>
                    <a:lnTo>
                      <a:pt x="598209" y="40594"/>
                    </a:lnTo>
                    <a:lnTo>
                      <a:pt x="598209" y="50172"/>
                    </a:lnTo>
                    <a:cubicBezTo>
                      <a:pt x="598209" y="57835"/>
                      <a:pt x="600137" y="65497"/>
                      <a:pt x="602064" y="73159"/>
                    </a:cubicBezTo>
                    <a:cubicBezTo>
                      <a:pt x="603992" y="76990"/>
                      <a:pt x="603992" y="80822"/>
                      <a:pt x="603992" y="84653"/>
                    </a:cubicBezTo>
                    <a:lnTo>
                      <a:pt x="603992" y="86568"/>
                    </a:lnTo>
                    <a:cubicBezTo>
                      <a:pt x="607847" y="107640"/>
                      <a:pt x="607847" y="128711"/>
                      <a:pt x="607847" y="151698"/>
                    </a:cubicBezTo>
                    <a:cubicBezTo>
                      <a:pt x="605919" y="157445"/>
                      <a:pt x="603992" y="163192"/>
                      <a:pt x="598209" y="167023"/>
                    </a:cubicBezTo>
                    <a:lnTo>
                      <a:pt x="598209" y="170854"/>
                    </a:lnTo>
                    <a:lnTo>
                      <a:pt x="598209" y="170854"/>
                    </a:lnTo>
                    <a:lnTo>
                      <a:pt x="596281" y="186179"/>
                    </a:lnTo>
                    <a:cubicBezTo>
                      <a:pt x="575078" y="188094"/>
                      <a:pt x="553874" y="191925"/>
                      <a:pt x="530743" y="195757"/>
                    </a:cubicBezTo>
                    <a:cubicBezTo>
                      <a:pt x="440147" y="214912"/>
                      <a:pt x="357260" y="262802"/>
                      <a:pt x="293650" y="329847"/>
                    </a:cubicBezTo>
                    <a:lnTo>
                      <a:pt x="282084" y="322185"/>
                    </a:lnTo>
                    <a:lnTo>
                      <a:pt x="280157" y="322185"/>
                    </a:lnTo>
                    <a:cubicBezTo>
                      <a:pt x="278229" y="322185"/>
                      <a:pt x="276302" y="324101"/>
                      <a:pt x="272446" y="324101"/>
                    </a:cubicBezTo>
                    <a:cubicBezTo>
                      <a:pt x="268591" y="324101"/>
                      <a:pt x="264736" y="322185"/>
                      <a:pt x="260881" y="320269"/>
                    </a:cubicBezTo>
                    <a:cubicBezTo>
                      <a:pt x="243533" y="306860"/>
                      <a:pt x="226184" y="291536"/>
                      <a:pt x="212691" y="276211"/>
                    </a:cubicBezTo>
                    <a:lnTo>
                      <a:pt x="212691" y="276211"/>
                    </a:lnTo>
                    <a:cubicBezTo>
                      <a:pt x="210764" y="272380"/>
                      <a:pt x="206908" y="270464"/>
                      <a:pt x="204981" y="268549"/>
                    </a:cubicBezTo>
                    <a:cubicBezTo>
                      <a:pt x="199198" y="262802"/>
                      <a:pt x="195343" y="257055"/>
                      <a:pt x="189560" y="251308"/>
                    </a:cubicBezTo>
                    <a:cubicBezTo>
                      <a:pt x="187633" y="249393"/>
                      <a:pt x="185705" y="249393"/>
                      <a:pt x="183777" y="247477"/>
                    </a:cubicBezTo>
                    <a:cubicBezTo>
                      <a:pt x="181850" y="245562"/>
                      <a:pt x="181850" y="245562"/>
                      <a:pt x="181850" y="245562"/>
                    </a:cubicBezTo>
                    <a:lnTo>
                      <a:pt x="181850" y="245562"/>
                    </a:lnTo>
                    <a:cubicBezTo>
                      <a:pt x="174139" y="239815"/>
                      <a:pt x="164501" y="235984"/>
                      <a:pt x="154864" y="235984"/>
                    </a:cubicBezTo>
                    <a:cubicBezTo>
                      <a:pt x="143298" y="235984"/>
                      <a:pt x="133660" y="239815"/>
                      <a:pt x="127877" y="249393"/>
                    </a:cubicBezTo>
                    <a:cubicBezTo>
                      <a:pt x="116312" y="266633"/>
                      <a:pt x="120167" y="289620"/>
                      <a:pt x="135588" y="303029"/>
                    </a:cubicBezTo>
                    <a:lnTo>
                      <a:pt x="135588" y="303029"/>
                    </a:lnTo>
                    <a:cubicBezTo>
                      <a:pt x="137515" y="303029"/>
                      <a:pt x="137515" y="304945"/>
                      <a:pt x="137515" y="304945"/>
                    </a:cubicBezTo>
                    <a:cubicBezTo>
                      <a:pt x="137515" y="304945"/>
                      <a:pt x="141370" y="308776"/>
                      <a:pt x="143298" y="308776"/>
                    </a:cubicBezTo>
                    <a:cubicBezTo>
                      <a:pt x="149081" y="312607"/>
                      <a:pt x="156791" y="316438"/>
                      <a:pt x="164501" y="320269"/>
                    </a:cubicBezTo>
                    <a:cubicBezTo>
                      <a:pt x="168357" y="322185"/>
                      <a:pt x="172212" y="324101"/>
                      <a:pt x="176067" y="326016"/>
                    </a:cubicBezTo>
                    <a:lnTo>
                      <a:pt x="176067" y="326016"/>
                    </a:lnTo>
                    <a:cubicBezTo>
                      <a:pt x="195343" y="337510"/>
                      <a:pt x="214619" y="349003"/>
                      <a:pt x="230039" y="364328"/>
                    </a:cubicBezTo>
                    <a:cubicBezTo>
                      <a:pt x="233895" y="368159"/>
                      <a:pt x="237750" y="375821"/>
                      <a:pt x="235822" y="381568"/>
                    </a:cubicBezTo>
                    <a:lnTo>
                      <a:pt x="235822" y="379653"/>
                    </a:lnTo>
                    <a:lnTo>
                      <a:pt x="235822" y="379653"/>
                    </a:lnTo>
                    <a:lnTo>
                      <a:pt x="247388" y="391146"/>
                    </a:lnTo>
                    <a:cubicBezTo>
                      <a:pt x="245460" y="394977"/>
                      <a:pt x="243533" y="396893"/>
                      <a:pt x="241605" y="400724"/>
                    </a:cubicBezTo>
                    <a:cubicBezTo>
                      <a:pt x="181850" y="494588"/>
                      <a:pt x="156791" y="605691"/>
                      <a:pt x="174139" y="714880"/>
                    </a:cubicBezTo>
                    <a:lnTo>
                      <a:pt x="158719" y="718711"/>
                    </a:lnTo>
                    <a:lnTo>
                      <a:pt x="158719" y="718711"/>
                    </a:lnTo>
                    <a:cubicBezTo>
                      <a:pt x="158719" y="720626"/>
                      <a:pt x="156791" y="720626"/>
                      <a:pt x="156791" y="720626"/>
                    </a:cubicBezTo>
                    <a:cubicBezTo>
                      <a:pt x="154864" y="726373"/>
                      <a:pt x="149081" y="730204"/>
                      <a:pt x="143298" y="734035"/>
                    </a:cubicBezTo>
                    <a:cubicBezTo>
                      <a:pt x="122094" y="739782"/>
                      <a:pt x="100891" y="743613"/>
                      <a:pt x="77760" y="745529"/>
                    </a:cubicBezTo>
                    <a:lnTo>
                      <a:pt x="77760" y="745529"/>
                    </a:lnTo>
                    <a:cubicBezTo>
                      <a:pt x="73905" y="745529"/>
                      <a:pt x="70050" y="745529"/>
                      <a:pt x="66194" y="747445"/>
                    </a:cubicBezTo>
                    <a:cubicBezTo>
                      <a:pt x="58484" y="747445"/>
                      <a:pt x="50774" y="749360"/>
                      <a:pt x="43063" y="749360"/>
                    </a:cubicBezTo>
                    <a:cubicBezTo>
                      <a:pt x="41136" y="749360"/>
                      <a:pt x="39208" y="751276"/>
                      <a:pt x="35353" y="751276"/>
                    </a:cubicBezTo>
                    <a:cubicBezTo>
                      <a:pt x="33425" y="751276"/>
                      <a:pt x="33425" y="751276"/>
                      <a:pt x="31498" y="753191"/>
                    </a:cubicBezTo>
                    <a:lnTo>
                      <a:pt x="31498" y="753191"/>
                    </a:lnTo>
                    <a:cubicBezTo>
                      <a:pt x="10294" y="757022"/>
                      <a:pt x="-3199" y="776178"/>
                      <a:pt x="656" y="797250"/>
                    </a:cubicBezTo>
                    <a:cubicBezTo>
                      <a:pt x="656" y="797250"/>
                      <a:pt x="656" y="797250"/>
                      <a:pt x="656" y="797250"/>
                    </a:cubicBezTo>
                    <a:cubicBezTo>
                      <a:pt x="4512" y="814490"/>
                      <a:pt x="21860" y="825983"/>
                      <a:pt x="39208" y="824068"/>
                    </a:cubicBezTo>
                    <a:cubicBezTo>
                      <a:pt x="43063" y="824068"/>
                      <a:pt x="44991" y="824068"/>
                      <a:pt x="48846" y="822152"/>
                    </a:cubicBezTo>
                    <a:lnTo>
                      <a:pt x="48846" y="822152"/>
                    </a:lnTo>
                    <a:cubicBezTo>
                      <a:pt x="50774" y="822152"/>
                      <a:pt x="50774" y="822152"/>
                      <a:pt x="50774" y="820237"/>
                    </a:cubicBezTo>
                    <a:cubicBezTo>
                      <a:pt x="50774" y="818321"/>
                      <a:pt x="56556" y="820237"/>
                      <a:pt x="58484" y="820237"/>
                    </a:cubicBezTo>
                    <a:cubicBezTo>
                      <a:pt x="66194" y="818321"/>
                      <a:pt x="73905" y="814490"/>
                      <a:pt x="79688" y="812574"/>
                    </a:cubicBezTo>
                    <a:cubicBezTo>
                      <a:pt x="83543" y="810659"/>
                      <a:pt x="87398" y="808743"/>
                      <a:pt x="91253" y="808743"/>
                    </a:cubicBezTo>
                    <a:lnTo>
                      <a:pt x="93181" y="808743"/>
                    </a:lnTo>
                    <a:cubicBezTo>
                      <a:pt x="114384" y="801081"/>
                      <a:pt x="133660" y="795334"/>
                      <a:pt x="156791" y="791503"/>
                    </a:cubicBezTo>
                    <a:lnTo>
                      <a:pt x="158719" y="791503"/>
                    </a:lnTo>
                    <a:cubicBezTo>
                      <a:pt x="164501" y="791503"/>
                      <a:pt x="170284" y="793419"/>
                      <a:pt x="174139" y="797250"/>
                    </a:cubicBezTo>
                    <a:cubicBezTo>
                      <a:pt x="176067" y="797250"/>
                      <a:pt x="176067" y="799165"/>
                      <a:pt x="176067" y="799165"/>
                    </a:cubicBezTo>
                    <a:lnTo>
                      <a:pt x="176067" y="799165"/>
                    </a:lnTo>
                    <a:lnTo>
                      <a:pt x="193415" y="797250"/>
                    </a:lnTo>
                    <a:cubicBezTo>
                      <a:pt x="222329" y="885367"/>
                      <a:pt x="276302" y="963905"/>
                      <a:pt x="351478" y="1021373"/>
                    </a:cubicBezTo>
                    <a:cubicBezTo>
                      <a:pt x="368826" y="1034782"/>
                      <a:pt x="384247" y="1046276"/>
                      <a:pt x="403522" y="1055854"/>
                    </a:cubicBezTo>
                    <a:lnTo>
                      <a:pt x="393885" y="1069263"/>
                    </a:lnTo>
                    <a:lnTo>
                      <a:pt x="393885" y="1069263"/>
                    </a:lnTo>
                    <a:cubicBezTo>
                      <a:pt x="393885" y="1071178"/>
                      <a:pt x="395812" y="1071178"/>
                      <a:pt x="395812" y="1071178"/>
                    </a:cubicBezTo>
                    <a:cubicBezTo>
                      <a:pt x="399667" y="1076925"/>
                      <a:pt x="399667" y="1084587"/>
                      <a:pt x="397740" y="1090334"/>
                    </a:cubicBezTo>
                    <a:cubicBezTo>
                      <a:pt x="390029" y="1109490"/>
                      <a:pt x="378464" y="1128646"/>
                      <a:pt x="366898" y="1145886"/>
                    </a:cubicBezTo>
                    <a:lnTo>
                      <a:pt x="366898" y="1147801"/>
                    </a:lnTo>
                    <a:cubicBezTo>
                      <a:pt x="364971" y="1151633"/>
                      <a:pt x="363043" y="1153548"/>
                      <a:pt x="359188" y="1157379"/>
                    </a:cubicBezTo>
                    <a:cubicBezTo>
                      <a:pt x="355333" y="1161211"/>
                      <a:pt x="351478" y="1168873"/>
                      <a:pt x="345695" y="1176535"/>
                    </a:cubicBezTo>
                    <a:cubicBezTo>
                      <a:pt x="343767" y="1178451"/>
                      <a:pt x="343767" y="1180366"/>
                      <a:pt x="341840" y="1182282"/>
                    </a:cubicBezTo>
                    <a:cubicBezTo>
                      <a:pt x="341840" y="1182282"/>
                      <a:pt x="341840" y="1184198"/>
                      <a:pt x="339912" y="1184198"/>
                    </a:cubicBezTo>
                    <a:lnTo>
                      <a:pt x="339912" y="1184198"/>
                    </a:lnTo>
                    <a:cubicBezTo>
                      <a:pt x="330274" y="1203353"/>
                      <a:pt x="337984" y="1226340"/>
                      <a:pt x="355333" y="1235918"/>
                    </a:cubicBezTo>
                    <a:cubicBezTo>
                      <a:pt x="359188" y="1237834"/>
                      <a:pt x="364971" y="1239750"/>
                      <a:pt x="368826" y="1239750"/>
                    </a:cubicBezTo>
                    <a:cubicBezTo>
                      <a:pt x="384247" y="1239750"/>
                      <a:pt x="397740" y="1230172"/>
                      <a:pt x="405450" y="1216762"/>
                    </a:cubicBezTo>
                    <a:lnTo>
                      <a:pt x="405450" y="1216762"/>
                    </a:lnTo>
                    <a:cubicBezTo>
                      <a:pt x="405450" y="1216762"/>
                      <a:pt x="405450" y="1214847"/>
                      <a:pt x="407378" y="1214847"/>
                    </a:cubicBezTo>
                    <a:cubicBezTo>
                      <a:pt x="407378" y="1212931"/>
                      <a:pt x="409305" y="1211016"/>
                      <a:pt x="411233" y="1209100"/>
                    </a:cubicBezTo>
                    <a:cubicBezTo>
                      <a:pt x="413160" y="1201438"/>
                      <a:pt x="417016" y="1195691"/>
                      <a:pt x="418943" y="1188029"/>
                    </a:cubicBezTo>
                    <a:lnTo>
                      <a:pt x="422798" y="1176535"/>
                    </a:lnTo>
                    <a:lnTo>
                      <a:pt x="422798" y="1176535"/>
                    </a:lnTo>
                    <a:cubicBezTo>
                      <a:pt x="428581" y="1155464"/>
                      <a:pt x="438219" y="1136308"/>
                      <a:pt x="447857" y="1117152"/>
                    </a:cubicBezTo>
                    <a:cubicBezTo>
                      <a:pt x="451712" y="1111405"/>
                      <a:pt x="457495" y="1107574"/>
                      <a:pt x="463278" y="1105659"/>
                    </a:cubicBezTo>
                    <a:cubicBezTo>
                      <a:pt x="465205" y="1105659"/>
                      <a:pt x="465205" y="1105659"/>
                      <a:pt x="465205" y="1103743"/>
                    </a:cubicBezTo>
                    <a:lnTo>
                      <a:pt x="465205" y="1103743"/>
                    </a:lnTo>
                    <a:lnTo>
                      <a:pt x="472916" y="1088418"/>
                    </a:lnTo>
                    <a:cubicBezTo>
                      <a:pt x="526888" y="1109490"/>
                      <a:pt x="582788" y="1119068"/>
                      <a:pt x="640616" y="1119068"/>
                    </a:cubicBezTo>
                    <a:cubicBezTo>
                      <a:pt x="675313" y="1119068"/>
                      <a:pt x="710009" y="1115237"/>
                      <a:pt x="744706" y="1105659"/>
                    </a:cubicBezTo>
                    <a:cubicBezTo>
                      <a:pt x="765909" y="1101827"/>
                      <a:pt x="787113" y="1094165"/>
                      <a:pt x="806389" y="1088418"/>
                    </a:cubicBezTo>
                    <a:lnTo>
                      <a:pt x="814099" y="1101827"/>
                    </a:lnTo>
                    <a:lnTo>
                      <a:pt x="814099" y="1101827"/>
                    </a:lnTo>
                    <a:cubicBezTo>
                      <a:pt x="816027" y="1101827"/>
                      <a:pt x="816027" y="1101827"/>
                      <a:pt x="816027" y="1103743"/>
                    </a:cubicBezTo>
                    <a:cubicBezTo>
                      <a:pt x="821809" y="1105659"/>
                      <a:pt x="827592" y="1109490"/>
                      <a:pt x="831447" y="1115237"/>
                    </a:cubicBezTo>
                    <a:cubicBezTo>
                      <a:pt x="841085" y="1134392"/>
                      <a:pt x="850723" y="1153548"/>
                      <a:pt x="856506" y="1174620"/>
                    </a:cubicBezTo>
                    <a:lnTo>
                      <a:pt x="856506" y="1176535"/>
                    </a:lnTo>
                    <a:lnTo>
                      <a:pt x="860361" y="1188029"/>
                    </a:lnTo>
                    <a:cubicBezTo>
                      <a:pt x="862289" y="1195691"/>
                      <a:pt x="864216" y="1203353"/>
                      <a:pt x="868071" y="1209100"/>
                    </a:cubicBezTo>
                    <a:cubicBezTo>
                      <a:pt x="869999" y="1211016"/>
                      <a:pt x="869999" y="1212931"/>
                      <a:pt x="871927" y="1214847"/>
                    </a:cubicBezTo>
                    <a:cubicBezTo>
                      <a:pt x="871927" y="1214847"/>
                      <a:pt x="871927" y="1216762"/>
                      <a:pt x="873854" y="1216762"/>
                    </a:cubicBezTo>
                    <a:lnTo>
                      <a:pt x="873854" y="1216762"/>
                    </a:lnTo>
                    <a:cubicBezTo>
                      <a:pt x="881565" y="1230172"/>
                      <a:pt x="895058" y="1239750"/>
                      <a:pt x="910478" y="1239750"/>
                    </a:cubicBezTo>
                    <a:cubicBezTo>
                      <a:pt x="916261" y="1239750"/>
                      <a:pt x="920116" y="1237834"/>
                      <a:pt x="925899" y="1235918"/>
                    </a:cubicBezTo>
                    <a:cubicBezTo>
                      <a:pt x="933609" y="1232087"/>
                      <a:pt x="941320" y="1224425"/>
                      <a:pt x="943247" y="1214847"/>
                    </a:cubicBezTo>
                    <a:cubicBezTo>
                      <a:pt x="945175" y="1205269"/>
                      <a:pt x="945175" y="1195691"/>
                      <a:pt x="941320" y="1186113"/>
                    </a:cubicBezTo>
                    <a:lnTo>
                      <a:pt x="941320" y="1186113"/>
                    </a:lnTo>
                    <a:cubicBezTo>
                      <a:pt x="941320" y="1184198"/>
                      <a:pt x="939392" y="1184198"/>
                      <a:pt x="939392" y="1184198"/>
                    </a:cubicBezTo>
                    <a:cubicBezTo>
                      <a:pt x="939392" y="1182282"/>
                      <a:pt x="937465" y="1180366"/>
                      <a:pt x="935537" y="1178451"/>
                    </a:cubicBezTo>
                    <a:cubicBezTo>
                      <a:pt x="931682" y="1170789"/>
                      <a:pt x="927827" y="1165042"/>
                      <a:pt x="922044" y="1159295"/>
                    </a:cubicBezTo>
                    <a:cubicBezTo>
                      <a:pt x="920116" y="1155464"/>
                      <a:pt x="918189" y="1153548"/>
                      <a:pt x="914334" y="1149717"/>
                    </a:cubicBezTo>
                    <a:lnTo>
                      <a:pt x="914334" y="1145886"/>
                    </a:lnTo>
                    <a:cubicBezTo>
                      <a:pt x="900840" y="1128646"/>
                      <a:pt x="891202" y="1109490"/>
                      <a:pt x="883492" y="1090334"/>
                    </a:cubicBezTo>
                    <a:cubicBezTo>
                      <a:pt x="881565" y="1084587"/>
                      <a:pt x="881565" y="1076925"/>
                      <a:pt x="885420" y="1071178"/>
                    </a:cubicBezTo>
                    <a:cubicBezTo>
                      <a:pt x="885420" y="1069263"/>
                      <a:pt x="887347" y="1069263"/>
                      <a:pt x="887347" y="1069263"/>
                    </a:cubicBezTo>
                    <a:lnTo>
                      <a:pt x="887347" y="1069263"/>
                    </a:lnTo>
                    <a:lnTo>
                      <a:pt x="881565" y="1053938"/>
                    </a:lnTo>
                    <a:cubicBezTo>
                      <a:pt x="979872" y="994555"/>
                      <a:pt x="1055048" y="902607"/>
                      <a:pt x="1089744" y="793419"/>
                    </a:cubicBezTo>
                    <a:lnTo>
                      <a:pt x="1105165" y="795334"/>
                    </a:lnTo>
                    <a:lnTo>
                      <a:pt x="1105165" y="795334"/>
                    </a:lnTo>
                    <a:cubicBezTo>
                      <a:pt x="1107093" y="795334"/>
                      <a:pt x="1107093" y="793419"/>
                      <a:pt x="1107093" y="793419"/>
                    </a:cubicBezTo>
                    <a:cubicBezTo>
                      <a:pt x="1110948" y="789587"/>
                      <a:pt x="1116730" y="787672"/>
                      <a:pt x="1122513" y="787672"/>
                    </a:cubicBezTo>
                    <a:lnTo>
                      <a:pt x="1124441" y="787672"/>
                    </a:lnTo>
                    <a:cubicBezTo>
                      <a:pt x="1145644" y="791503"/>
                      <a:pt x="1166848" y="797250"/>
                      <a:pt x="1186124" y="804912"/>
                    </a:cubicBezTo>
                    <a:lnTo>
                      <a:pt x="1188051" y="804912"/>
                    </a:lnTo>
                    <a:cubicBezTo>
                      <a:pt x="1191906" y="806828"/>
                      <a:pt x="1195762" y="808743"/>
                      <a:pt x="1199617" y="808743"/>
                    </a:cubicBezTo>
                    <a:cubicBezTo>
                      <a:pt x="1207327" y="812574"/>
                      <a:pt x="1213110" y="816406"/>
                      <a:pt x="1220820" y="818321"/>
                    </a:cubicBezTo>
                    <a:cubicBezTo>
                      <a:pt x="1222748" y="818321"/>
                      <a:pt x="1224675" y="820237"/>
                      <a:pt x="1228531" y="820237"/>
                    </a:cubicBezTo>
                    <a:cubicBezTo>
                      <a:pt x="1230458" y="820237"/>
                      <a:pt x="1230458" y="820237"/>
                      <a:pt x="1232386" y="822152"/>
                    </a:cubicBezTo>
                    <a:lnTo>
                      <a:pt x="1232386" y="822152"/>
                    </a:lnTo>
                    <a:cubicBezTo>
                      <a:pt x="1236241" y="824068"/>
                      <a:pt x="1238169" y="824068"/>
                      <a:pt x="1242024" y="824068"/>
                    </a:cubicBezTo>
                    <a:cubicBezTo>
                      <a:pt x="1259372" y="824068"/>
                      <a:pt x="1274793" y="812574"/>
                      <a:pt x="1280576" y="797250"/>
                    </a:cubicBezTo>
                    <a:cubicBezTo>
                      <a:pt x="1278648" y="776178"/>
                      <a:pt x="1263227" y="760854"/>
                      <a:pt x="1245879" y="757022"/>
                    </a:cubicBezTo>
                    <a:close/>
                    <a:moveTo>
                      <a:pt x="688806" y="697639"/>
                    </a:moveTo>
                    <a:lnTo>
                      <a:pt x="636761" y="722542"/>
                    </a:lnTo>
                    <a:lnTo>
                      <a:pt x="584716" y="697639"/>
                    </a:lnTo>
                    <a:lnTo>
                      <a:pt x="571223" y="642087"/>
                    </a:lnTo>
                    <a:lnTo>
                      <a:pt x="607847" y="596113"/>
                    </a:lnTo>
                    <a:lnTo>
                      <a:pt x="665675" y="596113"/>
                    </a:lnTo>
                    <a:lnTo>
                      <a:pt x="702299" y="642087"/>
                    </a:lnTo>
                    <a:lnTo>
                      <a:pt x="688806" y="697639"/>
                    </a:lnTo>
                    <a:close/>
                    <a:moveTo>
                      <a:pt x="1003003" y="573126"/>
                    </a:moveTo>
                    <a:cubicBezTo>
                      <a:pt x="1012641" y="613354"/>
                      <a:pt x="1014568" y="653581"/>
                      <a:pt x="1010713" y="693808"/>
                    </a:cubicBezTo>
                    <a:lnTo>
                      <a:pt x="827592" y="642087"/>
                    </a:lnTo>
                    <a:lnTo>
                      <a:pt x="827592" y="642087"/>
                    </a:lnTo>
                    <a:cubicBezTo>
                      <a:pt x="810244" y="638256"/>
                      <a:pt x="800606" y="621016"/>
                      <a:pt x="804461" y="603776"/>
                    </a:cubicBezTo>
                    <a:cubicBezTo>
                      <a:pt x="806389" y="598029"/>
                      <a:pt x="808316" y="594198"/>
                      <a:pt x="812171" y="590367"/>
                    </a:cubicBezTo>
                    <a:lnTo>
                      <a:pt x="956741" y="460107"/>
                    </a:lnTo>
                    <a:cubicBezTo>
                      <a:pt x="977944" y="494588"/>
                      <a:pt x="993365" y="532899"/>
                      <a:pt x="1003003" y="573126"/>
                    </a:cubicBezTo>
                    <a:close/>
                    <a:moveTo>
                      <a:pt x="898913" y="389230"/>
                    </a:moveTo>
                    <a:lnTo>
                      <a:pt x="740851" y="500334"/>
                    </a:lnTo>
                    <a:cubicBezTo>
                      <a:pt x="727357" y="507997"/>
                      <a:pt x="708082" y="506081"/>
                      <a:pt x="698444" y="492672"/>
                    </a:cubicBezTo>
                    <a:cubicBezTo>
                      <a:pt x="694588" y="488841"/>
                      <a:pt x="692661" y="485010"/>
                      <a:pt x="692661" y="479263"/>
                    </a:cubicBezTo>
                    <a:lnTo>
                      <a:pt x="681095" y="285789"/>
                    </a:lnTo>
                    <a:cubicBezTo>
                      <a:pt x="765909" y="295367"/>
                      <a:pt x="841085" y="331763"/>
                      <a:pt x="898913" y="389230"/>
                    </a:cubicBezTo>
                    <a:lnTo>
                      <a:pt x="898913" y="389230"/>
                    </a:lnTo>
                    <a:close/>
                    <a:moveTo>
                      <a:pt x="550019" y="291536"/>
                    </a:moveTo>
                    <a:lnTo>
                      <a:pt x="588571" y="283873"/>
                    </a:lnTo>
                    <a:lnTo>
                      <a:pt x="578933" y="475432"/>
                    </a:lnTo>
                    <a:lnTo>
                      <a:pt x="578933" y="475432"/>
                    </a:lnTo>
                    <a:cubicBezTo>
                      <a:pt x="578933" y="492672"/>
                      <a:pt x="563512" y="506081"/>
                      <a:pt x="546164" y="506081"/>
                    </a:cubicBezTo>
                    <a:cubicBezTo>
                      <a:pt x="540381" y="506081"/>
                      <a:pt x="536526" y="504165"/>
                      <a:pt x="530743" y="502250"/>
                    </a:cubicBezTo>
                    <a:lnTo>
                      <a:pt x="370753" y="389230"/>
                    </a:lnTo>
                    <a:cubicBezTo>
                      <a:pt x="420871" y="341341"/>
                      <a:pt x="482554" y="306860"/>
                      <a:pt x="550019" y="291536"/>
                    </a:cubicBezTo>
                    <a:close/>
                    <a:moveTo>
                      <a:pt x="314853" y="460107"/>
                    </a:moveTo>
                    <a:lnTo>
                      <a:pt x="457495" y="586536"/>
                    </a:lnTo>
                    <a:lnTo>
                      <a:pt x="457495" y="586536"/>
                    </a:lnTo>
                    <a:cubicBezTo>
                      <a:pt x="470988" y="598029"/>
                      <a:pt x="472916" y="617185"/>
                      <a:pt x="461350" y="630594"/>
                    </a:cubicBezTo>
                    <a:cubicBezTo>
                      <a:pt x="457495" y="636341"/>
                      <a:pt x="453640" y="638256"/>
                      <a:pt x="445929" y="640172"/>
                    </a:cubicBezTo>
                    <a:lnTo>
                      <a:pt x="258953" y="693808"/>
                    </a:lnTo>
                    <a:cubicBezTo>
                      <a:pt x="253171" y="613354"/>
                      <a:pt x="272446" y="530984"/>
                      <a:pt x="314853" y="460107"/>
                    </a:cubicBezTo>
                    <a:close/>
                    <a:moveTo>
                      <a:pt x="282084" y="783841"/>
                    </a:moveTo>
                    <a:lnTo>
                      <a:pt x="472916" y="751276"/>
                    </a:lnTo>
                    <a:cubicBezTo>
                      <a:pt x="488336" y="751276"/>
                      <a:pt x="503757" y="760854"/>
                      <a:pt x="505685" y="776178"/>
                    </a:cubicBezTo>
                    <a:cubicBezTo>
                      <a:pt x="507612" y="781925"/>
                      <a:pt x="507612" y="789587"/>
                      <a:pt x="503757" y="795334"/>
                    </a:cubicBezTo>
                    <a:lnTo>
                      <a:pt x="503757" y="795334"/>
                    </a:lnTo>
                    <a:lnTo>
                      <a:pt x="430509" y="971568"/>
                    </a:lnTo>
                    <a:cubicBezTo>
                      <a:pt x="363043" y="927509"/>
                      <a:pt x="309071" y="860464"/>
                      <a:pt x="282084" y="783841"/>
                    </a:cubicBezTo>
                    <a:close/>
                    <a:moveTo>
                      <a:pt x="719647" y="1021373"/>
                    </a:moveTo>
                    <a:cubicBezTo>
                      <a:pt x="692661" y="1027120"/>
                      <a:pt x="665675" y="1030951"/>
                      <a:pt x="636761" y="1030951"/>
                    </a:cubicBezTo>
                    <a:cubicBezTo>
                      <a:pt x="596281" y="1030951"/>
                      <a:pt x="553874" y="1023289"/>
                      <a:pt x="515323" y="1011795"/>
                    </a:cubicBezTo>
                    <a:lnTo>
                      <a:pt x="609775" y="841308"/>
                    </a:lnTo>
                    <a:cubicBezTo>
                      <a:pt x="619412" y="829815"/>
                      <a:pt x="634833" y="825983"/>
                      <a:pt x="648326" y="833646"/>
                    </a:cubicBezTo>
                    <a:cubicBezTo>
                      <a:pt x="654109" y="837477"/>
                      <a:pt x="657964" y="841308"/>
                      <a:pt x="663747" y="847055"/>
                    </a:cubicBezTo>
                    <a:lnTo>
                      <a:pt x="663747" y="847055"/>
                    </a:lnTo>
                    <a:lnTo>
                      <a:pt x="756271" y="1013711"/>
                    </a:lnTo>
                    <a:cubicBezTo>
                      <a:pt x="744706" y="1015626"/>
                      <a:pt x="733140" y="1017542"/>
                      <a:pt x="719647" y="1021373"/>
                    </a:cubicBezTo>
                    <a:close/>
                    <a:moveTo>
                      <a:pt x="954813" y="854717"/>
                    </a:moveTo>
                    <a:cubicBezTo>
                      <a:pt x="925899" y="900691"/>
                      <a:pt x="885420" y="940918"/>
                      <a:pt x="839158" y="969652"/>
                    </a:cubicBezTo>
                    <a:lnTo>
                      <a:pt x="763982" y="789587"/>
                    </a:lnTo>
                    <a:cubicBezTo>
                      <a:pt x="760126" y="774263"/>
                      <a:pt x="767837" y="758938"/>
                      <a:pt x="781330" y="753191"/>
                    </a:cubicBezTo>
                    <a:cubicBezTo>
                      <a:pt x="787113" y="751276"/>
                      <a:pt x="792895" y="749360"/>
                      <a:pt x="798678" y="749360"/>
                    </a:cubicBezTo>
                    <a:lnTo>
                      <a:pt x="991437" y="781925"/>
                    </a:lnTo>
                    <a:cubicBezTo>
                      <a:pt x="981799" y="808743"/>
                      <a:pt x="970234" y="833646"/>
                      <a:pt x="954813" y="854717"/>
                    </a:cubicBezTo>
                    <a:close/>
                  </a:path>
                </a:pathLst>
              </a:custGeom>
              <a:solidFill>
                <a:srgbClr val="FFFFFF"/>
              </a:solidFill>
              <a:ln w="192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1" name="Group 40">
            <a:extLst>
              <a:ext uri="{FF2B5EF4-FFF2-40B4-BE49-F238E27FC236}">
                <a16:creationId xmlns:a16="http://schemas.microsoft.com/office/drawing/2014/main" id="{3AFCE678-B358-80E0-2E58-2BD3E65AD1A2}"/>
              </a:ext>
            </a:extLst>
          </p:cNvPr>
          <p:cNvGrpSpPr/>
          <p:nvPr/>
        </p:nvGrpSpPr>
        <p:grpSpPr>
          <a:xfrm>
            <a:off x="4071634" y="-1"/>
            <a:ext cx="8120366" cy="6849521"/>
            <a:chOff x="4071634" y="-1"/>
            <a:chExt cx="8120366" cy="6849521"/>
          </a:xfrm>
        </p:grpSpPr>
        <p:sp>
          <p:nvSpPr>
            <p:cNvPr id="42" name="Rectangle 41">
              <a:extLst>
                <a:ext uri="{FF2B5EF4-FFF2-40B4-BE49-F238E27FC236}">
                  <a16:creationId xmlns:a16="http://schemas.microsoft.com/office/drawing/2014/main" id="{9B862EA1-3C89-8C55-7B35-A09839BF3ED1}"/>
                </a:ext>
              </a:extLst>
            </p:cNvPr>
            <p:cNvSpPr/>
            <p:nvPr/>
          </p:nvSpPr>
          <p:spPr bwMode="auto">
            <a:xfrm>
              <a:off x="4071634" y="-1"/>
              <a:ext cx="8120366" cy="6849521"/>
            </a:xfrm>
            <a:prstGeom prst="rect">
              <a:avLst/>
            </a:prstGeom>
            <a:solidFill>
              <a:schemeClr val="tx2">
                <a:lumMod val="75000"/>
              </a:schemeClr>
            </a:solidFill>
            <a:ln>
              <a:noFill/>
              <a:headEnd type="none" w="med" len="med"/>
              <a:tailEnd type="none" w="med" len="med"/>
            </a:ln>
            <a:effectLst>
              <a:outerShdw blurRad="50800" dist="38100" dir="10800000" algn="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6A9955"/>
                  </a:solidFill>
                  <a:effectLst/>
                  <a:uLnTx/>
                  <a:uFillTx/>
                  <a:latin typeface="Consolas" panose="020B0609020204030204" pitchFamily="49" charset="0"/>
                  <a:ea typeface="+mn-ea"/>
                  <a:cs typeface="+mn-cs"/>
                </a:rPr>
                <a:t>#!/bin/bash</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DCDCAA"/>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echo</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"Begin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app_name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installation using Helm"</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infras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-data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nosql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-data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rabbitmq</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keystore-data basket-data)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charts=(</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eshop</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-common basket-</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api</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catalog-</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api</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identity-</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api</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mobileshoppingagg</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ordering-</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api</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ordering-</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backgroundtasks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ordering-</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signalrhub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payment-</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api</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webmvc</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webshoppingagg</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webspa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webstatus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webhooks-</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api</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webhooks-web)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gateways=(</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apigwms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apigwws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if</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skip_infrastructure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then</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for</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infra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in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infras</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do</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echo</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"Installing infrastructure: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$infra</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helm install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app_name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$infra</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--namespace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$namespace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ingress.hosts</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dns</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--values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app.yaml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--values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inf.yaml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--values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ingress_values_file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--values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ingressMeshAnnotationsFile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app.name=</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app_name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inf.k8s.dns=</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dns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$infra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inf.mesh.enabled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use_mesh</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done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fi</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for</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chart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in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${charts[@]}</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do</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DCDCAA"/>
                  </a:solidFill>
                  <a:effectLst/>
                  <a:uLnTx/>
                  <a:uFillTx/>
                  <a:latin typeface="Consolas" panose="020B0609020204030204" pitchFamily="49" charset="0"/>
                  <a:ea typeface="+mn-ea"/>
                  <a:cs typeface="+mn-cs"/>
                </a:rPr>
                <a:t>echo</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"Installing: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$chart</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helm install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app_name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$chart</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--namespace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$namespace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ingress.hosts</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dns</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--values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app.yaml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--values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inf.yaml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--values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ingress_values_file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--values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ingressMeshAnnotationsFile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app.name=</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app_name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inf.k8s.dns=</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dns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image.tag</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image_tag</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image.pullPolicy</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imagePullPolicy</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$chart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--set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inf.mesh.enabled</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use_mesh</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C586C0"/>
                  </a:solidFill>
                  <a:effectLst/>
                  <a:uLnTx/>
                  <a:uFillTx/>
                  <a:latin typeface="Consolas" panose="020B0609020204030204" pitchFamily="49" charset="0"/>
                  <a:ea typeface="+mn-ea"/>
                  <a:cs typeface="+mn-cs"/>
                </a:rPr>
                <a:t>done</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p:txBody>
        </p:sp>
        <p:grpSp>
          <p:nvGrpSpPr>
            <p:cNvPr id="43" name="Group 42">
              <a:extLst>
                <a:ext uri="{FF2B5EF4-FFF2-40B4-BE49-F238E27FC236}">
                  <a16:creationId xmlns:a16="http://schemas.microsoft.com/office/drawing/2014/main" id="{3F8D96B6-719B-4BA9-2755-A0764F9F02E2}"/>
                </a:ext>
              </a:extLst>
            </p:cNvPr>
            <p:cNvGrpSpPr/>
            <p:nvPr/>
          </p:nvGrpSpPr>
          <p:grpSpPr>
            <a:xfrm>
              <a:off x="4273022" y="6235515"/>
              <a:ext cx="441958" cy="508166"/>
              <a:chOff x="1053433" y="6297041"/>
              <a:chExt cx="365064" cy="419752"/>
            </a:xfrm>
          </p:grpSpPr>
          <p:sp>
            <p:nvSpPr>
              <p:cNvPr id="44" name="Rectangle: Rounded Corners 43">
                <a:extLst>
                  <a:ext uri="{FF2B5EF4-FFF2-40B4-BE49-F238E27FC236}">
                    <a16:creationId xmlns:a16="http://schemas.microsoft.com/office/drawing/2014/main" id="{34E1ADEA-810B-6430-266B-F0207E064FFC}"/>
                  </a:ext>
                </a:extLst>
              </p:cNvPr>
              <p:cNvSpPr/>
              <p:nvPr/>
            </p:nvSpPr>
            <p:spPr bwMode="auto">
              <a:xfrm rot="1607371">
                <a:off x="1072995" y="6333476"/>
                <a:ext cx="345502" cy="355798"/>
              </a:xfrm>
              <a:prstGeom prst="roundRect">
                <a:avLst>
                  <a:gd name="adj" fmla="val 35404"/>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5" name="Picture 4" descr="See the source image">
                <a:extLst>
                  <a:ext uri="{FF2B5EF4-FFF2-40B4-BE49-F238E27FC236}">
                    <a16:creationId xmlns:a16="http://schemas.microsoft.com/office/drawing/2014/main" id="{187B9FAA-1641-9A57-E1FB-D7D48DF12A48}"/>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053433" y="6297041"/>
                <a:ext cx="364466" cy="41975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89686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1+#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1+#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1+#ppt_w/2"/>
                                          </p:val>
                                        </p:tav>
                                        <p:tav tm="100000">
                                          <p:val>
                                            <p:strVal val="#ppt_x"/>
                                          </p:val>
                                        </p:tav>
                                      </p:tavLst>
                                    </p:anim>
                                    <p:anim calcmode="lin" valueType="num">
                                      <p:cBhvr additive="base">
                                        <p:cTn id="26"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9C65F68-66FD-FA77-52FF-3769A5287A1A}"/>
              </a:ext>
            </a:extLst>
          </p:cNvPr>
          <p:cNvSpPr>
            <a:spLocks noGrp="1"/>
          </p:cNvSpPr>
          <p:nvPr>
            <p:ph type="title"/>
          </p:nvPr>
        </p:nvSpPr>
        <p:spPr>
          <a:xfrm>
            <a:off x="588264" y="2536447"/>
            <a:ext cx="3974112" cy="1785104"/>
          </a:xfrm>
        </p:spPr>
        <p:txBody>
          <a:bodyPr/>
          <a:lstStyle/>
          <a:p>
            <a:r>
              <a:rPr lang="en-US" sz="2000" dirty="0">
                <a:solidFill>
                  <a:srgbClr val="C74325"/>
                </a:solidFill>
              </a:rPr>
              <a:t>APPS TODAY</a:t>
            </a:r>
            <a:br>
              <a:rPr lang="en-US" sz="2800" dirty="0"/>
            </a:br>
            <a:r>
              <a:rPr lang="en-US" sz="4800" dirty="0"/>
              <a:t>Flat Lists</a:t>
            </a:r>
            <a:br>
              <a:rPr lang="en-US" sz="4800" dirty="0"/>
            </a:br>
            <a:r>
              <a:rPr lang="en-US" sz="4800" dirty="0"/>
              <a:t>of Resources</a:t>
            </a:r>
            <a:endParaRPr lang="en-US" sz="2800" dirty="0"/>
          </a:p>
        </p:txBody>
      </p:sp>
      <p:pic>
        <p:nvPicPr>
          <p:cNvPr id="17" name="Picture 16">
            <a:extLst>
              <a:ext uri="{FF2B5EF4-FFF2-40B4-BE49-F238E27FC236}">
                <a16:creationId xmlns:a16="http://schemas.microsoft.com/office/drawing/2014/main" id="{B6C13DB6-97AA-7159-9799-1966FFC47E53}"/>
              </a:ext>
            </a:extLst>
          </p:cNvPr>
          <p:cNvPicPr>
            <a:picLocks noChangeAspect="1"/>
          </p:cNvPicPr>
          <p:nvPr/>
        </p:nvPicPr>
        <p:blipFill>
          <a:blip r:embed="rId3"/>
          <a:stretch>
            <a:fillRect/>
          </a:stretch>
        </p:blipFill>
        <p:spPr>
          <a:xfrm>
            <a:off x="5269981" y="491727"/>
            <a:ext cx="7900283" cy="5379684"/>
          </a:xfrm>
          <a:prstGeom prst="rect">
            <a:avLst/>
          </a:prstGeom>
        </p:spPr>
      </p:pic>
      <p:pic>
        <p:nvPicPr>
          <p:cNvPr id="4" name="Taskbar">
            <a:extLst>
              <a:ext uri="{FF2B5EF4-FFF2-40B4-BE49-F238E27FC236}">
                <a16:creationId xmlns:a16="http://schemas.microsoft.com/office/drawing/2014/main" id="{F6DF8AA2-9B80-76D5-4308-7F565EF4130A}"/>
              </a:ext>
            </a:extLst>
          </p:cNvPr>
          <p:cNvPicPr>
            <a:picLocks noChangeAspect="1"/>
          </p:cNvPicPr>
          <p:nvPr/>
        </p:nvPicPr>
        <p:blipFill rotWithShape="1">
          <a:blip r:embed="rId4"/>
          <a:srcRect l="4480" t="56746" r="12002"/>
          <a:stretch/>
        </p:blipFill>
        <p:spPr>
          <a:xfrm>
            <a:off x="5149451" y="5521705"/>
            <a:ext cx="8140700" cy="298705"/>
          </a:xfrm>
          <a:prstGeom prst="rect">
            <a:avLst/>
          </a:prstGeom>
        </p:spPr>
      </p:pic>
      <p:pic>
        <p:nvPicPr>
          <p:cNvPr id="3" name="Laptop" descr="A screen shot of an open computer sitting on top of a desk&#10;&#10;Description automatically generated">
            <a:extLst>
              <a:ext uri="{FF2B5EF4-FFF2-40B4-BE49-F238E27FC236}">
                <a16:creationId xmlns:a16="http://schemas.microsoft.com/office/drawing/2014/main" id="{C7249F18-D9D3-74E2-8ABD-4C59EE41B724}"/>
              </a:ext>
            </a:extLst>
          </p:cNvPr>
          <p:cNvPicPr>
            <a:picLocks noChangeAspect="1"/>
          </p:cNvPicPr>
          <p:nvPr/>
        </p:nvPicPr>
        <p:blipFill>
          <a:blip r:embed="rId5"/>
          <a:stretch>
            <a:fillRect/>
          </a:stretch>
        </p:blipFill>
        <p:spPr>
          <a:xfrm>
            <a:off x="3898900" y="-1101833"/>
            <a:ext cx="10641507" cy="9061664"/>
          </a:xfrm>
          <a:prstGeom prst="rect">
            <a:avLst/>
          </a:prstGeom>
        </p:spPr>
      </p:pic>
    </p:spTree>
    <p:extLst>
      <p:ext uri="{BB962C8B-B14F-4D97-AF65-F5344CB8AC3E}">
        <p14:creationId xmlns:p14="http://schemas.microsoft.com/office/powerpoint/2010/main" val="29508496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C37F15D-D39F-142E-C96D-02201B88347B}"/>
              </a:ext>
            </a:extLst>
          </p:cNvPr>
          <p:cNvSpPr txBox="1"/>
          <p:nvPr/>
        </p:nvSpPr>
        <p:spPr>
          <a:xfrm>
            <a:off x="2208686" y="4073482"/>
            <a:ext cx="7774628" cy="1077218"/>
          </a:xfrm>
          <a:prstGeom prst="rect">
            <a:avLst/>
          </a:prstGeom>
          <a:noFill/>
        </p:spPr>
        <p:txBody>
          <a:bodyPr wrap="square" lIns="91440" tIns="45720" rIns="91440" bIns="4572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a:rPr>
              <a:t>Cloud-native application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a:rPr>
              <a:t>that works on any cloud</a:t>
            </a:r>
            <a:endParaRPr kumimoji="0" lang="en-US" sz="2000" b="0" i="0" u="none" strike="noStrike" kern="1200" cap="none" spc="0" normalizeH="0" baseline="0" noProof="0">
              <a:ln>
                <a:noFill/>
              </a:ln>
              <a:solidFill>
                <a:srgbClr val="000000"/>
              </a:solidFill>
              <a:effectLst/>
              <a:uLnTx/>
              <a:uFillTx/>
              <a:latin typeface="Segoe UI"/>
              <a:ea typeface="+mn-ea"/>
              <a:cs typeface="Segoe UI"/>
            </a:endParaRPr>
          </a:p>
        </p:txBody>
      </p:sp>
      <p:grpSp>
        <p:nvGrpSpPr>
          <p:cNvPr id="9" name="Graphic 5">
            <a:extLst>
              <a:ext uri="{FF2B5EF4-FFF2-40B4-BE49-F238E27FC236}">
                <a16:creationId xmlns:a16="http://schemas.microsoft.com/office/drawing/2014/main" id="{4C2148E2-966D-E5FD-1C33-D96045E5E4F7}"/>
              </a:ext>
            </a:extLst>
          </p:cNvPr>
          <p:cNvGrpSpPr/>
          <p:nvPr/>
        </p:nvGrpSpPr>
        <p:grpSpPr>
          <a:xfrm>
            <a:off x="2946796" y="1930687"/>
            <a:ext cx="6298408" cy="1707662"/>
            <a:chOff x="-2818025" y="-5811011"/>
            <a:chExt cx="9699833" cy="2629880"/>
          </a:xfrm>
        </p:grpSpPr>
        <p:sp>
          <p:nvSpPr>
            <p:cNvPr id="10" name="Freeform: Shape 9">
              <a:extLst>
                <a:ext uri="{FF2B5EF4-FFF2-40B4-BE49-F238E27FC236}">
                  <a16:creationId xmlns:a16="http://schemas.microsoft.com/office/drawing/2014/main" id="{31F0CEB4-57A0-AE4D-730E-CCE856DDE09D}"/>
                </a:ext>
              </a:extLst>
            </p:cNvPr>
            <p:cNvSpPr/>
            <p:nvPr/>
          </p:nvSpPr>
          <p:spPr>
            <a:xfrm>
              <a:off x="-2818025" y="-5577502"/>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 name="Graphic 5">
              <a:extLst>
                <a:ext uri="{FF2B5EF4-FFF2-40B4-BE49-F238E27FC236}">
                  <a16:creationId xmlns:a16="http://schemas.microsoft.com/office/drawing/2014/main" id="{8F75042C-E01B-7F2F-AC03-3FE2CD0D0C5F}"/>
                </a:ext>
              </a:extLst>
            </p:cNvPr>
            <p:cNvGrpSpPr/>
            <p:nvPr/>
          </p:nvGrpSpPr>
          <p:grpSpPr>
            <a:xfrm>
              <a:off x="-2818025" y="-5577556"/>
              <a:ext cx="1278374" cy="2396371"/>
              <a:chOff x="-2818025" y="-5577556"/>
              <a:chExt cx="1278374" cy="2396371"/>
            </a:xfrm>
          </p:grpSpPr>
          <p:sp>
            <p:nvSpPr>
              <p:cNvPr id="12" name="Freeform: Shape 11">
                <a:extLst>
                  <a:ext uri="{FF2B5EF4-FFF2-40B4-BE49-F238E27FC236}">
                    <a16:creationId xmlns:a16="http://schemas.microsoft.com/office/drawing/2014/main" id="{5ABE9840-E4F4-CA99-AA2B-7473053E06AB}"/>
                  </a:ext>
                </a:extLst>
              </p:cNvPr>
              <p:cNvSpPr/>
              <p:nvPr/>
            </p:nvSpPr>
            <p:spPr>
              <a:xfrm>
                <a:off x="-2580026" y="-5185075"/>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38B37B50-5387-47B1-3FAE-F2CEE521E2C0}"/>
                  </a:ext>
                </a:extLst>
              </p:cNvPr>
              <p:cNvSpPr/>
              <p:nvPr/>
            </p:nvSpPr>
            <p:spPr>
              <a:xfrm>
                <a:off x="-2757822" y="-4898882"/>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88C7D817-522E-EF24-5D87-D6FECFDD45CD}"/>
                  </a:ext>
                </a:extLst>
              </p:cNvPr>
              <p:cNvSpPr/>
              <p:nvPr/>
            </p:nvSpPr>
            <p:spPr>
              <a:xfrm>
                <a:off x="-2699891" y="-5096313"/>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2CCA80A4-2F32-410B-03D2-6526A65BD15F}"/>
                  </a:ext>
                </a:extLst>
              </p:cNvPr>
              <p:cNvSpPr/>
              <p:nvPr/>
            </p:nvSpPr>
            <p:spPr>
              <a:xfrm>
                <a:off x="-2382001" y="-3454828"/>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409655C9-1EAA-7AED-DA88-44D1EEAB08B6}"/>
                  </a:ext>
                </a:extLst>
              </p:cNvPr>
              <p:cNvSpPr/>
              <p:nvPr/>
            </p:nvSpPr>
            <p:spPr>
              <a:xfrm>
                <a:off x="-2780324" y="-4079952"/>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E81968C0-0069-81DC-833A-9BA70532185E}"/>
                  </a:ext>
                </a:extLst>
              </p:cNvPr>
              <p:cNvSpPr/>
              <p:nvPr/>
            </p:nvSpPr>
            <p:spPr>
              <a:xfrm>
                <a:off x="-2818025" y="-4665482"/>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5336A0C-F299-BC9B-B6AA-2288C8E074A1}"/>
                  </a:ext>
                </a:extLst>
              </p:cNvPr>
              <p:cNvSpPr/>
              <p:nvPr/>
            </p:nvSpPr>
            <p:spPr>
              <a:xfrm>
                <a:off x="-1619866" y="-5577556"/>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F6A66206-0B0D-437C-2B7D-C8C6CAF676E2}"/>
                  </a:ext>
                </a:extLst>
              </p:cNvPr>
              <p:cNvSpPr/>
              <p:nvPr/>
            </p:nvSpPr>
            <p:spPr>
              <a:xfrm>
                <a:off x="-2212319" y="-3338101"/>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BD4B1A54-A5FF-C125-F9E1-4A501FCDC21C}"/>
                  </a:ext>
                </a:extLst>
              </p:cNvPr>
              <p:cNvSpPr/>
              <p:nvPr/>
            </p:nvSpPr>
            <p:spPr>
              <a:xfrm>
                <a:off x="-1545978" y="-5575068"/>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E9532760-E455-7309-E747-6B14D65579BC}"/>
                  </a:ext>
                </a:extLst>
              </p:cNvPr>
              <p:cNvSpPr/>
              <p:nvPr/>
            </p:nvSpPr>
            <p:spPr>
              <a:xfrm>
                <a:off x="-2289777" y="-3385863"/>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5F12C809-D093-C490-DF25-8DBC424538A5}"/>
                  </a:ext>
                </a:extLst>
              </p:cNvPr>
              <p:cNvSpPr/>
              <p:nvPr/>
            </p:nvSpPr>
            <p:spPr>
              <a:xfrm>
                <a:off x="-1545275" y="-3184213"/>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4C610CD7-0EAA-73CC-0287-E8CF893B79DD}"/>
                  </a:ext>
                </a:extLst>
              </p:cNvPr>
              <p:cNvSpPr/>
              <p:nvPr/>
            </p:nvSpPr>
            <p:spPr>
              <a:xfrm>
                <a:off x="-1861326" y="-5571390"/>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4CCAA841-7887-D2B9-B0AE-39DAEBB78D6C}"/>
                  </a:ext>
                </a:extLst>
              </p:cNvPr>
              <p:cNvSpPr/>
              <p:nvPr/>
            </p:nvSpPr>
            <p:spPr>
              <a:xfrm>
                <a:off x="-2783407" y="-4754569"/>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99875E9-803C-870C-FB56-93FAE8549102}"/>
                  </a:ext>
                </a:extLst>
              </p:cNvPr>
              <p:cNvSpPr/>
              <p:nvPr/>
            </p:nvSpPr>
            <p:spPr>
              <a:xfrm>
                <a:off x="-2289777" y="-5483384"/>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DD90698D-46AD-23C6-7C7B-94BCE2D7A96C}"/>
                  </a:ext>
                </a:extLst>
              </p:cNvPr>
              <p:cNvSpPr/>
              <p:nvPr/>
            </p:nvSpPr>
            <p:spPr>
              <a:xfrm>
                <a:off x="-2818025" y="-5577556"/>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 name="Graphic 5">
              <a:extLst>
                <a:ext uri="{FF2B5EF4-FFF2-40B4-BE49-F238E27FC236}">
                  <a16:creationId xmlns:a16="http://schemas.microsoft.com/office/drawing/2014/main" id="{1E311F90-E333-AB29-8223-4B42CE88BAFE}"/>
                </a:ext>
              </a:extLst>
            </p:cNvPr>
            <p:cNvGrpSpPr/>
            <p:nvPr/>
          </p:nvGrpSpPr>
          <p:grpSpPr>
            <a:xfrm>
              <a:off x="81604" y="-5811011"/>
              <a:ext cx="6800204" cy="2064851"/>
              <a:chOff x="81604" y="-5811011"/>
              <a:chExt cx="6800204" cy="2064851"/>
            </a:xfrm>
            <a:solidFill>
              <a:srgbClr val="C74325"/>
            </a:solidFill>
          </p:grpSpPr>
          <p:sp>
            <p:nvSpPr>
              <p:cNvPr id="28" name="Freeform: Shape 27">
                <a:extLst>
                  <a:ext uri="{FF2B5EF4-FFF2-40B4-BE49-F238E27FC236}">
                    <a16:creationId xmlns:a16="http://schemas.microsoft.com/office/drawing/2014/main" id="{67E1AC57-068A-91CE-55FD-0625296B7B9A}"/>
                  </a:ext>
                </a:extLst>
              </p:cNvPr>
              <p:cNvSpPr/>
              <p:nvPr/>
            </p:nvSpPr>
            <p:spPr>
              <a:xfrm>
                <a:off x="1073624" y="-5027510"/>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C21620F-E350-A462-57D7-51EE7CBB963C}"/>
                  </a:ext>
                </a:extLst>
              </p:cNvPr>
              <p:cNvSpPr/>
              <p:nvPr/>
            </p:nvSpPr>
            <p:spPr>
              <a:xfrm>
                <a:off x="81604" y="-5027564"/>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72A2D465-2CFC-0C5B-F16D-5C24FE724F35}"/>
                  </a:ext>
                </a:extLst>
              </p:cNvPr>
              <p:cNvSpPr/>
              <p:nvPr/>
            </p:nvSpPr>
            <p:spPr>
              <a:xfrm>
                <a:off x="4036539" y="-5617529"/>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2C2A09A8-2A0C-9D72-2B0B-58394972B015}"/>
                  </a:ext>
                </a:extLst>
              </p:cNvPr>
              <p:cNvSpPr/>
              <p:nvPr/>
            </p:nvSpPr>
            <p:spPr>
              <a:xfrm>
                <a:off x="2493987" y="-5811011"/>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1F45ABF9-BB56-D5DF-B3E2-06A3DC0A63C0}"/>
                  </a:ext>
                </a:extLst>
              </p:cNvPr>
              <p:cNvSpPr/>
              <p:nvPr/>
            </p:nvSpPr>
            <p:spPr>
              <a:xfrm>
                <a:off x="5841161" y="-5027618"/>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C067D02-3974-A7A2-D4EC-25A4FFC20ED7}"/>
                  </a:ext>
                </a:extLst>
              </p:cNvPr>
              <p:cNvSpPr/>
              <p:nvPr/>
            </p:nvSpPr>
            <p:spPr>
              <a:xfrm>
                <a:off x="4019988" y="-5022858"/>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E2678673-56A9-C0C1-22C0-CA600E5DF189}"/>
                  </a:ext>
                </a:extLst>
              </p:cNvPr>
              <p:cNvSpPr/>
              <p:nvPr/>
            </p:nvSpPr>
            <p:spPr>
              <a:xfrm>
                <a:off x="4560731" y="-5022858"/>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22752571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aphic 5">
            <a:extLst>
              <a:ext uri="{FF2B5EF4-FFF2-40B4-BE49-F238E27FC236}">
                <a16:creationId xmlns:a16="http://schemas.microsoft.com/office/drawing/2014/main" id="{4C2148E2-966D-E5FD-1C33-D96045E5E4F7}"/>
              </a:ext>
            </a:extLst>
          </p:cNvPr>
          <p:cNvGrpSpPr/>
          <p:nvPr/>
        </p:nvGrpSpPr>
        <p:grpSpPr>
          <a:xfrm>
            <a:off x="2971248" y="845972"/>
            <a:ext cx="6298408" cy="1707662"/>
            <a:chOff x="-2818025" y="-5811011"/>
            <a:chExt cx="9699833" cy="2629880"/>
          </a:xfrm>
        </p:grpSpPr>
        <p:sp>
          <p:nvSpPr>
            <p:cNvPr id="10" name="Freeform: Shape 9">
              <a:extLst>
                <a:ext uri="{FF2B5EF4-FFF2-40B4-BE49-F238E27FC236}">
                  <a16:creationId xmlns:a16="http://schemas.microsoft.com/office/drawing/2014/main" id="{31F0CEB4-57A0-AE4D-730E-CCE856DDE09D}"/>
                </a:ext>
              </a:extLst>
            </p:cNvPr>
            <p:cNvSpPr/>
            <p:nvPr/>
          </p:nvSpPr>
          <p:spPr>
            <a:xfrm>
              <a:off x="-2818025" y="-5577502"/>
              <a:ext cx="2396317" cy="2396371"/>
            </a:xfrm>
            <a:custGeom>
              <a:avLst/>
              <a:gdLst>
                <a:gd name="connsiteX0" fmla="*/ 2396318 w 2396317"/>
                <a:gd name="connsiteY0" fmla="*/ 1198105 h 2396371"/>
                <a:gd name="connsiteX1" fmla="*/ 2061173 w 2396317"/>
                <a:gd name="connsiteY1" fmla="*/ 367437 h 2396371"/>
                <a:gd name="connsiteX2" fmla="*/ 1428584 w 2396317"/>
                <a:gd name="connsiteY2" fmla="*/ 1052493 h 2396371"/>
                <a:gd name="connsiteX3" fmla="*/ 1398618 w 2396317"/>
                <a:gd name="connsiteY3" fmla="*/ 1383203 h 2396371"/>
                <a:gd name="connsiteX4" fmla="*/ 1013115 w 2396317"/>
                <a:gd name="connsiteY4" fmla="*/ 1398564 h 2396371"/>
                <a:gd name="connsiteX5" fmla="*/ 997753 w 2396317"/>
                <a:gd name="connsiteY5" fmla="*/ 1013061 h 2396371"/>
                <a:gd name="connsiteX6" fmla="*/ 1319213 w 2396317"/>
                <a:gd name="connsiteY6" fmla="*/ 953778 h 2396371"/>
                <a:gd name="connsiteX7" fmla="*/ 1952775 w 2396317"/>
                <a:gd name="connsiteY7" fmla="*/ 267694 h 2396371"/>
                <a:gd name="connsiteX8" fmla="*/ 1277942 w 2396317"/>
                <a:gd name="connsiteY8" fmla="*/ 2921 h 2396371"/>
                <a:gd name="connsiteX9" fmla="*/ 1278375 w 2396317"/>
                <a:gd name="connsiteY9" fmla="*/ 2759 h 2396371"/>
                <a:gd name="connsiteX10" fmla="*/ 1272046 w 2396317"/>
                <a:gd name="connsiteY10" fmla="*/ 2542 h 2396371"/>
                <a:gd name="connsiteX11" fmla="*/ 1198159 w 2396317"/>
                <a:gd name="connsiteY11" fmla="*/ 0 h 2396371"/>
                <a:gd name="connsiteX12" fmla="*/ 1075644 w 2396317"/>
                <a:gd name="connsiteY12" fmla="*/ 6166 h 2396371"/>
                <a:gd name="connsiteX13" fmla="*/ 956699 w 2396317"/>
                <a:gd name="connsiteY13" fmla="*/ 24341 h 2396371"/>
                <a:gd name="connsiteX14" fmla="*/ 731791 w 2396317"/>
                <a:gd name="connsiteY14" fmla="*/ 94172 h 2396371"/>
                <a:gd name="connsiteX15" fmla="*/ 528248 w 2396317"/>
                <a:gd name="connsiteY15" fmla="*/ 204624 h 2396371"/>
                <a:gd name="connsiteX16" fmla="*/ 311237 w 2396317"/>
                <a:gd name="connsiteY16" fmla="*/ 392535 h 2396371"/>
                <a:gd name="connsiteX17" fmla="*/ 237998 w 2396317"/>
                <a:gd name="connsiteY17" fmla="*/ 481297 h 2396371"/>
                <a:gd name="connsiteX18" fmla="*/ 118134 w 2396317"/>
                <a:gd name="connsiteY18" fmla="*/ 678728 h 2396371"/>
                <a:gd name="connsiteX19" fmla="*/ 60203 w 2396317"/>
                <a:gd name="connsiteY19" fmla="*/ 823041 h 2396371"/>
                <a:gd name="connsiteX20" fmla="*/ 34618 w 2396317"/>
                <a:gd name="connsiteY20" fmla="*/ 912128 h 2396371"/>
                <a:gd name="connsiteX21" fmla="*/ 0 w 2396317"/>
                <a:gd name="connsiteY21" fmla="*/ 1198213 h 2396371"/>
                <a:gd name="connsiteX22" fmla="*/ 0 w 2396317"/>
                <a:gd name="connsiteY22" fmla="*/ 1198213 h 2396371"/>
                <a:gd name="connsiteX23" fmla="*/ 37701 w 2396317"/>
                <a:gd name="connsiteY23" fmla="*/ 1497658 h 2396371"/>
                <a:gd name="connsiteX24" fmla="*/ 311237 w 2396317"/>
                <a:gd name="connsiteY24" fmla="*/ 2003837 h 2396371"/>
                <a:gd name="connsiteX25" fmla="*/ 435970 w 2396317"/>
                <a:gd name="connsiteY25" fmla="*/ 2122782 h 2396371"/>
                <a:gd name="connsiteX26" fmla="*/ 528194 w 2396317"/>
                <a:gd name="connsiteY26" fmla="*/ 2191747 h 2396371"/>
                <a:gd name="connsiteX27" fmla="*/ 605651 w 2396317"/>
                <a:gd name="connsiteY27" fmla="*/ 2239509 h 2396371"/>
                <a:gd name="connsiteX28" fmla="*/ 655523 w 2396317"/>
                <a:gd name="connsiteY28" fmla="*/ 2266393 h 2396371"/>
                <a:gd name="connsiteX29" fmla="*/ 1198105 w 2396317"/>
                <a:gd name="connsiteY29" fmla="*/ 2396372 h 2396371"/>
                <a:gd name="connsiteX30" fmla="*/ 1219254 w 2396317"/>
                <a:gd name="connsiteY30" fmla="*/ 2396101 h 2396371"/>
                <a:gd name="connsiteX31" fmla="*/ 1272696 w 2396317"/>
                <a:gd name="connsiteY31" fmla="*/ 2393830 h 2396371"/>
                <a:gd name="connsiteX32" fmla="*/ 1278321 w 2396317"/>
                <a:gd name="connsiteY32" fmla="*/ 2393613 h 2396371"/>
                <a:gd name="connsiteX33" fmla="*/ 1277834 w 2396317"/>
                <a:gd name="connsiteY33" fmla="*/ 2393397 h 2396371"/>
                <a:gd name="connsiteX34" fmla="*/ 2396318 w 2396317"/>
                <a:gd name="connsiteY34" fmla="*/ 1198159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396317" h="2396371">
                  <a:moveTo>
                    <a:pt x="2396318" y="1198105"/>
                  </a:moveTo>
                  <a:cubicBezTo>
                    <a:pt x="2396318" y="875455"/>
                    <a:pt x="2268556" y="582825"/>
                    <a:pt x="2061173" y="367437"/>
                  </a:cubicBezTo>
                  <a:lnTo>
                    <a:pt x="1428584" y="1052493"/>
                  </a:lnTo>
                  <a:cubicBezTo>
                    <a:pt x="1493006" y="1154346"/>
                    <a:pt x="1484244" y="1290437"/>
                    <a:pt x="1398618" y="1383203"/>
                  </a:cubicBezTo>
                  <a:cubicBezTo>
                    <a:pt x="1296387" y="1493872"/>
                    <a:pt x="1123784" y="1500795"/>
                    <a:pt x="1013115" y="1398564"/>
                  </a:cubicBezTo>
                  <a:cubicBezTo>
                    <a:pt x="902446" y="1296333"/>
                    <a:pt x="895522" y="1123730"/>
                    <a:pt x="997753" y="1013061"/>
                  </a:cubicBezTo>
                  <a:cubicBezTo>
                    <a:pt x="1081864" y="921973"/>
                    <a:pt x="1213521" y="901364"/>
                    <a:pt x="1319213" y="953778"/>
                  </a:cubicBezTo>
                  <a:lnTo>
                    <a:pt x="1952775" y="267694"/>
                  </a:lnTo>
                  <a:cubicBezTo>
                    <a:pt x="1766055" y="116078"/>
                    <a:pt x="1532925" y="19743"/>
                    <a:pt x="1277942" y="2921"/>
                  </a:cubicBezTo>
                  <a:cubicBezTo>
                    <a:pt x="1278105" y="2867"/>
                    <a:pt x="1278213" y="2813"/>
                    <a:pt x="1278375" y="2759"/>
                  </a:cubicBezTo>
                  <a:cubicBezTo>
                    <a:pt x="1276265" y="2596"/>
                    <a:pt x="1274156" y="2651"/>
                    <a:pt x="1272046" y="2542"/>
                  </a:cubicBezTo>
                  <a:cubicBezTo>
                    <a:pt x="1247598" y="1028"/>
                    <a:pt x="1222986" y="0"/>
                    <a:pt x="1198159" y="0"/>
                  </a:cubicBezTo>
                  <a:cubicBezTo>
                    <a:pt x="1156780" y="0"/>
                    <a:pt x="1115941" y="2110"/>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lnTo>
                    <a:pt x="0" y="1198213"/>
                  </a:lnTo>
                  <a:cubicBezTo>
                    <a:pt x="0" y="1301634"/>
                    <a:pt x="13090" y="1401972"/>
                    <a:pt x="37701" y="1497658"/>
                  </a:cubicBezTo>
                  <a:cubicBezTo>
                    <a:pt x="86923" y="1689084"/>
                    <a:pt x="182339" y="1861958"/>
                    <a:pt x="311237" y="2003837"/>
                  </a:cubicBezTo>
                  <a:cubicBezTo>
                    <a:pt x="349912" y="2046406"/>
                    <a:pt x="391615" y="2086163"/>
                    <a:pt x="435970" y="2122782"/>
                  </a:cubicBezTo>
                  <a:cubicBezTo>
                    <a:pt x="465557" y="2147177"/>
                    <a:pt x="496334" y="2170219"/>
                    <a:pt x="528194" y="2191747"/>
                  </a:cubicBezTo>
                  <a:cubicBezTo>
                    <a:pt x="553292" y="2208678"/>
                    <a:pt x="579255" y="2224472"/>
                    <a:pt x="605651" y="2239509"/>
                  </a:cubicBezTo>
                  <a:cubicBezTo>
                    <a:pt x="622041" y="2248867"/>
                    <a:pt x="638647" y="2257846"/>
                    <a:pt x="655523" y="2266393"/>
                  </a:cubicBezTo>
                  <a:cubicBezTo>
                    <a:pt x="818443" y="2349367"/>
                    <a:pt x="1002730" y="2396372"/>
                    <a:pt x="1198105" y="2396372"/>
                  </a:cubicBezTo>
                  <a:cubicBezTo>
                    <a:pt x="1205191" y="2396372"/>
                    <a:pt x="1212222" y="2396264"/>
                    <a:pt x="1219254" y="2396101"/>
                  </a:cubicBezTo>
                  <a:cubicBezTo>
                    <a:pt x="1237158" y="2395723"/>
                    <a:pt x="1254954" y="2394912"/>
                    <a:pt x="1272696" y="2393830"/>
                  </a:cubicBezTo>
                  <a:cubicBezTo>
                    <a:pt x="1274589" y="2393721"/>
                    <a:pt x="1276482" y="2393776"/>
                    <a:pt x="1278321" y="2393613"/>
                  </a:cubicBezTo>
                  <a:cubicBezTo>
                    <a:pt x="1278159" y="2393559"/>
                    <a:pt x="1277996" y="2393505"/>
                    <a:pt x="1277834" y="2393397"/>
                  </a:cubicBezTo>
                  <a:cubicBezTo>
                    <a:pt x="1902363" y="2352342"/>
                    <a:pt x="2396318" y="1833073"/>
                    <a:pt x="2396318" y="1198159"/>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 name="Graphic 5">
              <a:extLst>
                <a:ext uri="{FF2B5EF4-FFF2-40B4-BE49-F238E27FC236}">
                  <a16:creationId xmlns:a16="http://schemas.microsoft.com/office/drawing/2014/main" id="{8F75042C-E01B-7F2F-AC03-3FE2CD0D0C5F}"/>
                </a:ext>
              </a:extLst>
            </p:cNvPr>
            <p:cNvGrpSpPr/>
            <p:nvPr/>
          </p:nvGrpSpPr>
          <p:grpSpPr>
            <a:xfrm>
              <a:off x="-2818025" y="-5577556"/>
              <a:ext cx="1278374" cy="2396371"/>
              <a:chOff x="-2818025" y="-5577556"/>
              <a:chExt cx="1278374" cy="2396371"/>
            </a:xfrm>
          </p:grpSpPr>
          <p:sp>
            <p:nvSpPr>
              <p:cNvPr id="12" name="Freeform: Shape 11">
                <a:extLst>
                  <a:ext uri="{FF2B5EF4-FFF2-40B4-BE49-F238E27FC236}">
                    <a16:creationId xmlns:a16="http://schemas.microsoft.com/office/drawing/2014/main" id="{5ABE9840-E4F4-CA99-AA2B-7473053E06AB}"/>
                  </a:ext>
                </a:extLst>
              </p:cNvPr>
              <p:cNvSpPr/>
              <p:nvPr/>
            </p:nvSpPr>
            <p:spPr>
              <a:xfrm>
                <a:off x="-2580026" y="-5185075"/>
                <a:ext cx="73238" cy="88762"/>
              </a:xfrm>
              <a:custGeom>
                <a:avLst/>
                <a:gdLst>
                  <a:gd name="connsiteX0" fmla="*/ 0 w 73238"/>
                  <a:gd name="connsiteY0" fmla="*/ 88763 h 88762"/>
                  <a:gd name="connsiteX1" fmla="*/ 73239 w 73238"/>
                  <a:gd name="connsiteY1" fmla="*/ 0 h 88762"/>
                  <a:gd name="connsiteX2" fmla="*/ 0 w 73238"/>
                  <a:gd name="connsiteY2" fmla="*/ 88763 h 88762"/>
                </a:gdLst>
                <a:ahLst/>
                <a:cxnLst>
                  <a:cxn ang="0">
                    <a:pos x="connsiteX0" y="connsiteY0"/>
                  </a:cxn>
                  <a:cxn ang="0">
                    <a:pos x="connsiteX1" y="connsiteY1"/>
                  </a:cxn>
                  <a:cxn ang="0">
                    <a:pos x="connsiteX2" y="connsiteY2"/>
                  </a:cxn>
                </a:cxnLst>
                <a:rect l="l" t="t" r="r" b="b"/>
                <a:pathLst>
                  <a:path w="73238" h="88762">
                    <a:moveTo>
                      <a:pt x="0" y="88763"/>
                    </a:moveTo>
                    <a:cubicBezTo>
                      <a:pt x="22988" y="57985"/>
                      <a:pt x="47437" y="28398"/>
                      <a:pt x="73239" y="0"/>
                    </a:cubicBezTo>
                    <a:cubicBezTo>
                      <a:pt x="47437" y="28343"/>
                      <a:pt x="22988" y="57985"/>
                      <a:pt x="0" y="8876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38B37B50-5387-47B1-3FAE-F2CEE521E2C0}"/>
                  </a:ext>
                </a:extLst>
              </p:cNvPr>
              <p:cNvSpPr/>
              <p:nvPr/>
            </p:nvSpPr>
            <p:spPr>
              <a:xfrm>
                <a:off x="-2757822" y="-4898882"/>
                <a:ext cx="57930" cy="144313"/>
              </a:xfrm>
              <a:custGeom>
                <a:avLst/>
                <a:gdLst>
                  <a:gd name="connsiteX0" fmla="*/ 0 w 57930"/>
                  <a:gd name="connsiteY0" fmla="*/ 144313 h 144313"/>
                  <a:gd name="connsiteX1" fmla="*/ 57931 w 57930"/>
                  <a:gd name="connsiteY1" fmla="*/ 0 h 144313"/>
                  <a:gd name="connsiteX2" fmla="*/ 0 w 57930"/>
                  <a:gd name="connsiteY2" fmla="*/ 144313 h 144313"/>
                </a:gdLst>
                <a:ahLst/>
                <a:cxnLst>
                  <a:cxn ang="0">
                    <a:pos x="connsiteX0" y="connsiteY0"/>
                  </a:cxn>
                  <a:cxn ang="0">
                    <a:pos x="connsiteX1" y="connsiteY1"/>
                  </a:cxn>
                  <a:cxn ang="0">
                    <a:pos x="connsiteX2" y="connsiteY2"/>
                  </a:cxn>
                </a:cxnLst>
                <a:rect l="l" t="t" r="r" b="b"/>
                <a:pathLst>
                  <a:path w="57930" h="144313">
                    <a:moveTo>
                      <a:pt x="0" y="144313"/>
                    </a:moveTo>
                    <a:cubicBezTo>
                      <a:pt x="16335" y="94767"/>
                      <a:pt x="35538" y="46464"/>
                      <a:pt x="57931" y="0"/>
                    </a:cubicBezTo>
                    <a:cubicBezTo>
                      <a:pt x="35538" y="46464"/>
                      <a:pt x="16335" y="94767"/>
                      <a:pt x="0" y="1443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88C7D817-522E-EF24-5D87-D6FECFDD45CD}"/>
                  </a:ext>
                </a:extLst>
              </p:cNvPr>
              <p:cNvSpPr/>
              <p:nvPr/>
            </p:nvSpPr>
            <p:spPr>
              <a:xfrm>
                <a:off x="-2699891" y="-5096313"/>
                <a:ext cx="119864" cy="197430"/>
              </a:xfrm>
              <a:custGeom>
                <a:avLst/>
                <a:gdLst>
                  <a:gd name="connsiteX0" fmla="*/ 0 w 119864"/>
                  <a:gd name="connsiteY0" fmla="*/ 197430 h 197430"/>
                  <a:gd name="connsiteX1" fmla="*/ 119865 w 119864"/>
                  <a:gd name="connsiteY1" fmla="*/ 0 h 197430"/>
                  <a:gd name="connsiteX2" fmla="*/ 0 w 119864"/>
                  <a:gd name="connsiteY2" fmla="*/ 197430 h 197430"/>
                </a:gdLst>
                <a:ahLst/>
                <a:cxnLst>
                  <a:cxn ang="0">
                    <a:pos x="connsiteX0" y="connsiteY0"/>
                  </a:cxn>
                  <a:cxn ang="0">
                    <a:pos x="connsiteX1" y="connsiteY1"/>
                  </a:cxn>
                  <a:cxn ang="0">
                    <a:pos x="connsiteX2" y="connsiteY2"/>
                  </a:cxn>
                </a:cxnLst>
                <a:rect l="l" t="t" r="r" b="b"/>
                <a:pathLst>
                  <a:path w="119864" h="197430">
                    <a:moveTo>
                      <a:pt x="0" y="197430"/>
                    </a:moveTo>
                    <a:cubicBezTo>
                      <a:pt x="33644" y="127599"/>
                      <a:pt x="73888" y="61501"/>
                      <a:pt x="119865" y="0"/>
                    </a:cubicBezTo>
                    <a:cubicBezTo>
                      <a:pt x="73888" y="61501"/>
                      <a:pt x="33644" y="127599"/>
                      <a:pt x="0" y="19743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2CCA80A4-2F32-410B-03D2-6526A65BD15F}"/>
                  </a:ext>
                </a:extLst>
              </p:cNvPr>
              <p:cNvSpPr/>
              <p:nvPr/>
            </p:nvSpPr>
            <p:spPr>
              <a:xfrm>
                <a:off x="-2382001" y="-3454828"/>
                <a:ext cx="92224" cy="68965"/>
              </a:xfrm>
              <a:custGeom>
                <a:avLst/>
                <a:gdLst>
                  <a:gd name="connsiteX0" fmla="*/ 92224 w 92224"/>
                  <a:gd name="connsiteY0" fmla="*/ 68965 h 68965"/>
                  <a:gd name="connsiteX1" fmla="*/ 0 w 92224"/>
                  <a:gd name="connsiteY1" fmla="*/ 0 h 68965"/>
                  <a:gd name="connsiteX2" fmla="*/ 92224 w 92224"/>
                  <a:gd name="connsiteY2" fmla="*/ 68965 h 68965"/>
                </a:gdLst>
                <a:ahLst/>
                <a:cxnLst>
                  <a:cxn ang="0">
                    <a:pos x="connsiteX0" y="connsiteY0"/>
                  </a:cxn>
                  <a:cxn ang="0">
                    <a:pos x="connsiteX1" y="connsiteY1"/>
                  </a:cxn>
                  <a:cxn ang="0">
                    <a:pos x="connsiteX2" y="connsiteY2"/>
                  </a:cxn>
                </a:cxnLst>
                <a:rect l="l" t="t" r="r" b="b"/>
                <a:pathLst>
                  <a:path w="92224" h="68965">
                    <a:moveTo>
                      <a:pt x="92224" y="68965"/>
                    </a:moveTo>
                    <a:cubicBezTo>
                      <a:pt x="60365" y="47437"/>
                      <a:pt x="29588" y="24395"/>
                      <a:pt x="0" y="0"/>
                    </a:cubicBezTo>
                    <a:cubicBezTo>
                      <a:pt x="29588" y="24395"/>
                      <a:pt x="60365" y="47437"/>
                      <a:pt x="92224" y="68965"/>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409655C9-1EAA-7AED-DA88-44D1EEAB08B6}"/>
                  </a:ext>
                </a:extLst>
              </p:cNvPr>
              <p:cNvSpPr/>
              <p:nvPr/>
            </p:nvSpPr>
            <p:spPr>
              <a:xfrm>
                <a:off x="-2780324" y="-4079952"/>
                <a:ext cx="273535" cy="506179"/>
              </a:xfrm>
              <a:custGeom>
                <a:avLst/>
                <a:gdLst>
                  <a:gd name="connsiteX0" fmla="*/ 273536 w 273535"/>
                  <a:gd name="connsiteY0" fmla="*/ 506179 h 506179"/>
                  <a:gd name="connsiteX1" fmla="*/ 0 w 273535"/>
                  <a:gd name="connsiteY1" fmla="*/ 0 h 506179"/>
                  <a:gd name="connsiteX2" fmla="*/ 273536 w 273535"/>
                  <a:gd name="connsiteY2" fmla="*/ 506179 h 506179"/>
                </a:gdLst>
                <a:ahLst/>
                <a:cxnLst>
                  <a:cxn ang="0">
                    <a:pos x="connsiteX0" y="connsiteY0"/>
                  </a:cxn>
                  <a:cxn ang="0">
                    <a:pos x="connsiteX1" y="connsiteY1"/>
                  </a:cxn>
                  <a:cxn ang="0">
                    <a:pos x="connsiteX2" y="connsiteY2"/>
                  </a:cxn>
                </a:cxnLst>
                <a:rect l="l" t="t" r="r" b="b"/>
                <a:pathLst>
                  <a:path w="273535" h="506179">
                    <a:moveTo>
                      <a:pt x="273536" y="506179"/>
                    </a:moveTo>
                    <a:cubicBezTo>
                      <a:pt x="144584" y="364354"/>
                      <a:pt x="49222" y="191426"/>
                      <a:pt x="0" y="0"/>
                    </a:cubicBezTo>
                    <a:cubicBezTo>
                      <a:pt x="49222" y="191426"/>
                      <a:pt x="144638" y="364354"/>
                      <a:pt x="273536" y="506179"/>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E81968C0-0069-81DC-833A-9BA70532185E}"/>
                  </a:ext>
                </a:extLst>
              </p:cNvPr>
              <p:cNvSpPr/>
              <p:nvPr/>
            </p:nvSpPr>
            <p:spPr>
              <a:xfrm>
                <a:off x="-2818025" y="-4665482"/>
                <a:ext cx="37701" cy="585529"/>
              </a:xfrm>
              <a:custGeom>
                <a:avLst/>
                <a:gdLst>
                  <a:gd name="connsiteX0" fmla="*/ 34618 w 37701"/>
                  <a:gd name="connsiteY0" fmla="*/ 0 h 585529"/>
                  <a:gd name="connsiteX1" fmla="*/ 0 w 37701"/>
                  <a:gd name="connsiteY1" fmla="*/ 286085 h 585529"/>
                  <a:gd name="connsiteX2" fmla="*/ 37701 w 37701"/>
                  <a:gd name="connsiteY2" fmla="*/ 585530 h 585529"/>
                  <a:gd name="connsiteX3" fmla="*/ 0 w 37701"/>
                  <a:gd name="connsiteY3" fmla="*/ 286085 h 585529"/>
                  <a:gd name="connsiteX4" fmla="*/ 34618 w 37701"/>
                  <a:gd name="connsiteY4" fmla="*/ 0 h 585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01" h="585529">
                    <a:moveTo>
                      <a:pt x="34618" y="0"/>
                    </a:moveTo>
                    <a:cubicBezTo>
                      <a:pt x="12170" y="91683"/>
                      <a:pt x="0" y="187424"/>
                      <a:pt x="0" y="286085"/>
                    </a:cubicBezTo>
                    <a:cubicBezTo>
                      <a:pt x="0" y="384746"/>
                      <a:pt x="13090" y="489789"/>
                      <a:pt x="37701" y="585530"/>
                    </a:cubicBezTo>
                    <a:cubicBezTo>
                      <a:pt x="13090" y="489844"/>
                      <a:pt x="0" y="389506"/>
                      <a:pt x="0" y="286085"/>
                    </a:cubicBezTo>
                    <a:cubicBezTo>
                      <a:pt x="0" y="182664"/>
                      <a:pt x="12170" y="91737"/>
                      <a:pt x="34618"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5336A0C-F299-BC9B-B6AA-2288C8E074A1}"/>
                  </a:ext>
                </a:extLst>
              </p:cNvPr>
              <p:cNvSpPr/>
              <p:nvPr/>
            </p:nvSpPr>
            <p:spPr>
              <a:xfrm>
                <a:off x="-1619866" y="-5577556"/>
                <a:ext cx="73887" cy="2542"/>
              </a:xfrm>
              <a:custGeom>
                <a:avLst/>
                <a:gdLst>
                  <a:gd name="connsiteX0" fmla="*/ 0 w 73887"/>
                  <a:gd name="connsiteY0" fmla="*/ 0 h 2542"/>
                  <a:gd name="connsiteX1" fmla="*/ 73888 w 73887"/>
                  <a:gd name="connsiteY1" fmla="*/ 2542 h 2542"/>
                  <a:gd name="connsiteX2" fmla="*/ 0 w 73887"/>
                  <a:gd name="connsiteY2" fmla="*/ 0 h 2542"/>
                </a:gdLst>
                <a:ahLst/>
                <a:cxnLst>
                  <a:cxn ang="0">
                    <a:pos x="connsiteX0" y="connsiteY0"/>
                  </a:cxn>
                  <a:cxn ang="0">
                    <a:pos x="connsiteX1" y="connsiteY1"/>
                  </a:cxn>
                  <a:cxn ang="0">
                    <a:pos x="connsiteX2" y="connsiteY2"/>
                  </a:cxn>
                </a:cxnLst>
                <a:rect l="l" t="t" r="r" b="b"/>
                <a:pathLst>
                  <a:path w="73887" h="2542">
                    <a:moveTo>
                      <a:pt x="0" y="0"/>
                    </a:moveTo>
                    <a:cubicBezTo>
                      <a:pt x="24828" y="0"/>
                      <a:pt x="49439" y="1028"/>
                      <a:pt x="73888" y="2542"/>
                    </a:cubicBezTo>
                    <a:cubicBezTo>
                      <a:pt x="49439" y="1028"/>
                      <a:pt x="24828" y="0"/>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F6A66206-0B0D-437C-2B7D-C8C6CAF676E2}"/>
                  </a:ext>
                </a:extLst>
              </p:cNvPr>
              <p:cNvSpPr/>
              <p:nvPr/>
            </p:nvSpPr>
            <p:spPr>
              <a:xfrm>
                <a:off x="-2212319" y="-3338101"/>
                <a:ext cx="667044" cy="156862"/>
              </a:xfrm>
              <a:custGeom>
                <a:avLst/>
                <a:gdLst>
                  <a:gd name="connsiteX0" fmla="*/ 0 w 667044"/>
                  <a:gd name="connsiteY0" fmla="*/ 0 h 156862"/>
                  <a:gd name="connsiteX1" fmla="*/ 592453 w 667044"/>
                  <a:gd name="connsiteY1" fmla="*/ 156862 h 156862"/>
                  <a:gd name="connsiteX2" fmla="*/ 667044 w 667044"/>
                  <a:gd name="connsiteY2" fmla="*/ 154320 h 156862"/>
                  <a:gd name="connsiteX3" fmla="*/ 592453 w 667044"/>
                  <a:gd name="connsiteY3" fmla="*/ 156862 h 156862"/>
                  <a:gd name="connsiteX4" fmla="*/ 0 w 667044"/>
                  <a:gd name="connsiteY4" fmla="*/ 0 h 156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044" h="156862">
                    <a:moveTo>
                      <a:pt x="0" y="0"/>
                    </a:moveTo>
                    <a:cubicBezTo>
                      <a:pt x="174767" y="99635"/>
                      <a:pt x="376849" y="156862"/>
                      <a:pt x="592453" y="156862"/>
                    </a:cubicBezTo>
                    <a:cubicBezTo>
                      <a:pt x="617497" y="156862"/>
                      <a:pt x="642325" y="155835"/>
                      <a:pt x="667044" y="154320"/>
                    </a:cubicBezTo>
                    <a:cubicBezTo>
                      <a:pt x="642379" y="155835"/>
                      <a:pt x="617551" y="156862"/>
                      <a:pt x="592453" y="156862"/>
                    </a:cubicBezTo>
                    <a:cubicBezTo>
                      <a:pt x="376849" y="156862"/>
                      <a:pt x="174767" y="99635"/>
                      <a:pt x="0" y="0"/>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BD4B1A54-A5FF-C125-F9E1-4A501FCDC21C}"/>
                  </a:ext>
                </a:extLst>
              </p:cNvPr>
              <p:cNvSpPr/>
              <p:nvPr/>
            </p:nvSpPr>
            <p:spPr>
              <a:xfrm>
                <a:off x="-1545978" y="-5575068"/>
                <a:ext cx="6328" cy="378"/>
              </a:xfrm>
              <a:custGeom>
                <a:avLst/>
                <a:gdLst>
                  <a:gd name="connsiteX0" fmla="*/ 6329 w 6328"/>
                  <a:gd name="connsiteY0" fmla="*/ 216 h 378"/>
                  <a:gd name="connsiteX1" fmla="*/ 0 w 6328"/>
                  <a:gd name="connsiteY1" fmla="*/ 0 h 378"/>
                  <a:gd name="connsiteX2" fmla="*/ 5896 w 6328"/>
                  <a:gd name="connsiteY2" fmla="*/ 379 h 378"/>
                  <a:gd name="connsiteX3" fmla="*/ 6329 w 6328"/>
                  <a:gd name="connsiteY3" fmla="*/ 216 h 378"/>
                </a:gdLst>
                <a:ahLst/>
                <a:cxnLst>
                  <a:cxn ang="0">
                    <a:pos x="connsiteX0" y="connsiteY0"/>
                  </a:cxn>
                  <a:cxn ang="0">
                    <a:pos x="connsiteX1" y="connsiteY1"/>
                  </a:cxn>
                  <a:cxn ang="0">
                    <a:pos x="connsiteX2" y="connsiteY2"/>
                  </a:cxn>
                  <a:cxn ang="0">
                    <a:pos x="connsiteX3" y="connsiteY3"/>
                  </a:cxn>
                </a:cxnLst>
                <a:rect l="l" t="t" r="r" b="b"/>
                <a:pathLst>
                  <a:path w="6328" h="378">
                    <a:moveTo>
                      <a:pt x="6329" y="216"/>
                    </a:moveTo>
                    <a:cubicBezTo>
                      <a:pt x="4219" y="54"/>
                      <a:pt x="2110" y="108"/>
                      <a:pt x="0" y="0"/>
                    </a:cubicBezTo>
                    <a:cubicBezTo>
                      <a:pt x="1947" y="108"/>
                      <a:pt x="3949" y="270"/>
                      <a:pt x="5896" y="379"/>
                    </a:cubicBezTo>
                    <a:cubicBezTo>
                      <a:pt x="6058" y="325"/>
                      <a:pt x="6166" y="270"/>
                      <a:pt x="6329" y="216"/>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E9532760-E455-7309-E747-6B14D65579BC}"/>
                  </a:ext>
                </a:extLst>
              </p:cNvPr>
              <p:cNvSpPr/>
              <p:nvPr/>
            </p:nvSpPr>
            <p:spPr>
              <a:xfrm>
                <a:off x="-2289777" y="-3385863"/>
                <a:ext cx="77457" cy="47762"/>
              </a:xfrm>
              <a:custGeom>
                <a:avLst/>
                <a:gdLst>
                  <a:gd name="connsiteX0" fmla="*/ 77457 w 77457"/>
                  <a:gd name="connsiteY0" fmla="*/ 47762 h 47762"/>
                  <a:gd name="connsiteX1" fmla="*/ 0 w 77457"/>
                  <a:gd name="connsiteY1" fmla="*/ 0 h 47762"/>
                  <a:gd name="connsiteX2" fmla="*/ 77457 w 77457"/>
                  <a:gd name="connsiteY2" fmla="*/ 47762 h 47762"/>
                </a:gdLst>
                <a:ahLst/>
                <a:cxnLst>
                  <a:cxn ang="0">
                    <a:pos x="connsiteX0" y="connsiteY0"/>
                  </a:cxn>
                  <a:cxn ang="0">
                    <a:pos x="connsiteX1" y="connsiteY1"/>
                  </a:cxn>
                  <a:cxn ang="0">
                    <a:pos x="connsiteX2" y="connsiteY2"/>
                  </a:cxn>
                </a:cxnLst>
                <a:rect l="l" t="t" r="r" b="b"/>
                <a:pathLst>
                  <a:path w="77457" h="47762">
                    <a:moveTo>
                      <a:pt x="77457" y="47762"/>
                    </a:moveTo>
                    <a:cubicBezTo>
                      <a:pt x="51061" y="32725"/>
                      <a:pt x="25098" y="16984"/>
                      <a:pt x="0" y="0"/>
                    </a:cubicBezTo>
                    <a:cubicBezTo>
                      <a:pt x="25098" y="16930"/>
                      <a:pt x="51061" y="32725"/>
                      <a:pt x="77457" y="477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5F12C809-D093-C490-DF25-8DBC424538A5}"/>
                  </a:ext>
                </a:extLst>
              </p:cNvPr>
              <p:cNvSpPr/>
              <p:nvPr/>
            </p:nvSpPr>
            <p:spPr>
              <a:xfrm>
                <a:off x="-1545275" y="-3184213"/>
                <a:ext cx="5625" cy="378"/>
              </a:xfrm>
              <a:custGeom>
                <a:avLst/>
                <a:gdLst>
                  <a:gd name="connsiteX0" fmla="*/ 5625 w 5625"/>
                  <a:gd name="connsiteY0" fmla="*/ 217 h 378"/>
                  <a:gd name="connsiteX1" fmla="*/ 5139 w 5625"/>
                  <a:gd name="connsiteY1" fmla="*/ 0 h 378"/>
                  <a:gd name="connsiteX2" fmla="*/ 0 w 5625"/>
                  <a:gd name="connsiteY2" fmla="*/ 379 h 378"/>
                  <a:gd name="connsiteX3" fmla="*/ 5625 w 5625"/>
                  <a:gd name="connsiteY3" fmla="*/ 162 h 378"/>
                </a:gdLst>
                <a:ahLst/>
                <a:cxnLst>
                  <a:cxn ang="0">
                    <a:pos x="connsiteX0" y="connsiteY0"/>
                  </a:cxn>
                  <a:cxn ang="0">
                    <a:pos x="connsiteX1" y="connsiteY1"/>
                  </a:cxn>
                  <a:cxn ang="0">
                    <a:pos x="connsiteX2" y="connsiteY2"/>
                  </a:cxn>
                  <a:cxn ang="0">
                    <a:pos x="connsiteX3" y="connsiteY3"/>
                  </a:cxn>
                </a:cxnLst>
                <a:rect l="l" t="t" r="r" b="b"/>
                <a:pathLst>
                  <a:path w="5625" h="378">
                    <a:moveTo>
                      <a:pt x="5625" y="217"/>
                    </a:moveTo>
                    <a:cubicBezTo>
                      <a:pt x="5625" y="217"/>
                      <a:pt x="5301" y="108"/>
                      <a:pt x="5139" y="0"/>
                    </a:cubicBezTo>
                    <a:cubicBezTo>
                      <a:pt x="3408" y="108"/>
                      <a:pt x="1731" y="271"/>
                      <a:pt x="0" y="379"/>
                    </a:cubicBezTo>
                    <a:cubicBezTo>
                      <a:pt x="1893" y="271"/>
                      <a:pt x="3786" y="325"/>
                      <a:pt x="5625" y="162"/>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4C610CD7-0EAA-73CC-0287-E8CF893B79DD}"/>
                  </a:ext>
                </a:extLst>
              </p:cNvPr>
              <p:cNvSpPr/>
              <p:nvPr/>
            </p:nvSpPr>
            <p:spPr>
              <a:xfrm>
                <a:off x="-1861326" y="-5571390"/>
                <a:ext cx="118944" cy="18174"/>
              </a:xfrm>
              <a:custGeom>
                <a:avLst/>
                <a:gdLst>
                  <a:gd name="connsiteX0" fmla="*/ 0 w 118944"/>
                  <a:gd name="connsiteY0" fmla="*/ 18174 h 18174"/>
                  <a:gd name="connsiteX1" fmla="*/ 118945 w 118944"/>
                  <a:gd name="connsiteY1" fmla="*/ 0 h 18174"/>
                  <a:gd name="connsiteX2" fmla="*/ 0 w 118944"/>
                  <a:gd name="connsiteY2" fmla="*/ 18174 h 18174"/>
                </a:gdLst>
                <a:ahLst/>
                <a:cxnLst>
                  <a:cxn ang="0">
                    <a:pos x="connsiteX0" y="connsiteY0"/>
                  </a:cxn>
                  <a:cxn ang="0">
                    <a:pos x="connsiteX1" y="connsiteY1"/>
                  </a:cxn>
                  <a:cxn ang="0">
                    <a:pos x="connsiteX2" y="connsiteY2"/>
                  </a:cxn>
                </a:cxnLst>
                <a:rect l="l" t="t" r="r" b="b"/>
                <a:pathLst>
                  <a:path w="118944" h="18174">
                    <a:moveTo>
                      <a:pt x="0" y="18174"/>
                    </a:moveTo>
                    <a:cubicBezTo>
                      <a:pt x="38999" y="10169"/>
                      <a:pt x="78702" y="4111"/>
                      <a:pt x="118945" y="0"/>
                    </a:cubicBezTo>
                    <a:cubicBezTo>
                      <a:pt x="78648" y="4111"/>
                      <a:pt x="38999" y="10169"/>
                      <a:pt x="0" y="18174"/>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4CCAA841-7887-D2B9-B0AE-39DAEBB78D6C}"/>
                  </a:ext>
                </a:extLst>
              </p:cNvPr>
              <p:cNvSpPr/>
              <p:nvPr/>
            </p:nvSpPr>
            <p:spPr>
              <a:xfrm>
                <a:off x="-2783407" y="-4754569"/>
                <a:ext cx="25584" cy="89087"/>
              </a:xfrm>
              <a:custGeom>
                <a:avLst/>
                <a:gdLst>
                  <a:gd name="connsiteX0" fmla="*/ 0 w 25584"/>
                  <a:gd name="connsiteY0" fmla="*/ 89087 h 89087"/>
                  <a:gd name="connsiteX1" fmla="*/ 25585 w 25584"/>
                  <a:gd name="connsiteY1" fmla="*/ 0 h 89087"/>
                  <a:gd name="connsiteX2" fmla="*/ 0 w 25584"/>
                  <a:gd name="connsiteY2" fmla="*/ 89087 h 89087"/>
                </a:gdLst>
                <a:ahLst/>
                <a:cxnLst>
                  <a:cxn ang="0">
                    <a:pos x="connsiteX0" y="connsiteY0"/>
                  </a:cxn>
                  <a:cxn ang="0">
                    <a:pos x="connsiteX1" y="connsiteY1"/>
                  </a:cxn>
                  <a:cxn ang="0">
                    <a:pos x="connsiteX2" y="connsiteY2"/>
                  </a:cxn>
                </a:cxnLst>
                <a:rect l="l" t="t" r="r" b="b"/>
                <a:pathLst>
                  <a:path w="25584" h="89087">
                    <a:moveTo>
                      <a:pt x="0" y="89087"/>
                    </a:moveTo>
                    <a:cubicBezTo>
                      <a:pt x="7410" y="58904"/>
                      <a:pt x="15957" y="29263"/>
                      <a:pt x="25585" y="0"/>
                    </a:cubicBezTo>
                    <a:cubicBezTo>
                      <a:pt x="15957" y="29209"/>
                      <a:pt x="7356" y="58904"/>
                      <a:pt x="0" y="89087"/>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999875E9-803C-870C-FB56-93FAE8549102}"/>
                  </a:ext>
                </a:extLst>
              </p:cNvPr>
              <p:cNvSpPr/>
              <p:nvPr/>
            </p:nvSpPr>
            <p:spPr>
              <a:xfrm>
                <a:off x="-2289777" y="-5483384"/>
                <a:ext cx="203542" cy="110452"/>
              </a:xfrm>
              <a:custGeom>
                <a:avLst/>
                <a:gdLst>
                  <a:gd name="connsiteX0" fmla="*/ 0 w 203542"/>
                  <a:gd name="connsiteY0" fmla="*/ 110453 h 110452"/>
                  <a:gd name="connsiteX1" fmla="*/ 203543 w 203542"/>
                  <a:gd name="connsiteY1" fmla="*/ 0 h 110452"/>
                  <a:gd name="connsiteX2" fmla="*/ 0 w 203542"/>
                  <a:gd name="connsiteY2" fmla="*/ 110453 h 110452"/>
                </a:gdLst>
                <a:ahLst/>
                <a:cxnLst>
                  <a:cxn ang="0">
                    <a:pos x="connsiteX0" y="connsiteY0"/>
                  </a:cxn>
                  <a:cxn ang="0">
                    <a:pos x="connsiteX1" y="connsiteY1"/>
                  </a:cxn>
                  <a:cxn ang="0">
                    <a:pos x="connsiteX2" y="connsiteY2"/>
                  </a:cxn>
                </a:cxnLst>
                <a:rect l="l" t="t" r="r" b="b"/>
                <a:pathLst>
                  <a:path w="203542" h="110452">
                    <a:moveTo>
                      <a:pt x="0" y="110453"/>
                    </a:moveTo>
                    <a:cubicBezTo>
                      <a:pt x="63719" y="67397"/>
                      <a:pt x="131873" y="30291"/>
                      <a:pt x="203543" y="0"/>
                    </a:cubicBezTo>
                    <a:cubicBezTo>
                      <a:pt x="131873" y="30291"/>
                      <a:pt x="63773" y="67397"/>
                      <a:pt x="0" y="110453"/>
                    </a:cubicBezTo>
                    <a:close/>
                  </a:path>
                </a:pathLst>
              </a:custGeom>
              <a:solidFill>
                <a:srgbClr val="BB311E"/>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DD90698D-46AD-23C6-7C7B-94BCE2D7A96C}"/>
                  </a:ext>
                </a:extLst>
              </p:cNvPr>
              <p:cNvSpPr/>
              <p:nvPr/>
            </p:nvSpPr>
            <p:spPr>
              <a:xfrm>
                <a:off x="-2818025" y="-5577556"/>
                <a:ext cx="1277942" cy="2396371"/>
              </a:xfrm>
              <a:custGeom>
                <a:avLst/>
                <a:gdLst>
                  <a:gd name="connsiteX0" fmla="*/ 441324 w 1277942"/>
                  <a:gd name="connsiteY0" fmla="*/ 1198159 h 2396371"/>
                  <a:gd name="connsiteX1" fmla="*/ 1277942 w 1277942"/>
                  <a:gd name="connsiteY1" fmla="*/ 2921 h 2396371"/>
                  <a:gd name="connsiteX2" fmla="*/ 1272046 w 1277942"/>
                  <a:gd name="connsiteY2" fmla="*/ 2542 h 2396371"/>
                  <a:gd name="connsiteX3" fmla="*/ 1198159 w 1277942"/>
                  <a:gd name="connsiteY3" fmla="*/ 0 h 2396371"/>
                  <a:gd name="connsiteX4" fmla="*/ 1075644 w 1277942"/>
                  <a:gd name="connsiteY4" fmla="*/ 6166 h 2396371"/>
                  <a:gd name="connsiteX5" fmla="*/ 956699 w 1277942"/>
                  <a:gd name="connsiteY5" fmla="*/ 24341 h 2396371"/>
                  <a:gd name="connsiteX6" fmla="*/ 731791 w 1277942"/>
                  <a:gd name="connsiteY6" fmla="*/ 94172 h 2396371"/>
                  <a:gd name="connsiteX7" fmla="*/ 528248 w 1277942"/>
                  <a:gd name="connsiteY7" fmla="*/ 204624 h 2396371"/>
                  <a:gd name="connsiteX8" fmla="*/ 311237 w 1277942"/>
                  <a:gd name="connsiteY8" fmla="*/ 392535 h 2396371"/>
                  <a:gd name="connsiteX9" fmla="*/ 237998 w 1277942"/>
                  <a:gd name="connsiteY9" fmla="*/ 481297 h 2396371"/>
                  <a:gd name="connsiteX10" fmla="*/ 118134 w 1277942"/>
                  <a:gd name="connsiteY10" fmla="*/ 678728 h 2396371"/>
                  <a:gd name="connsiteX11" fmla="*/ 60203 w 1277942"/>
                  <a:gd name="connsiteY11" fmla="*/ 823041 h 2396371"/>
                  <a:gd name="connsiteX12" fmla="*/ 34618 w 1277942"/>
                  <a:gd name="connsiteY12" fmla="*/ 912128 h 2396371"/>
                  <a:gd name="connsiteX13" fmla="*/ 0 w 1277942"/>
                  <a:gd name="connsiteY13" fmla="*/ 1198213 h 2396371"/>
                  <a:gd name="connsiteX14" fmla="*/ 37701 w 1277942"/>
                  <a:gd name="connsiteY14" fmla="*/ 1497658 h 2396371"/>
                  <a:gd name="connsiteX15" fmla="*/ 311237 w 1277942"/>
                  <a:gd name="connsiteY15" fmla="*/ 2003837 h 2396371"/>
                  <a:gd name="connsiteX16" fmla="*/ 435970 w 1277942"/>
                  <a:gd name="connsiteY16" fmla="*/ 2122782 h 2396371"/>
                  <a:gd name="connsiteX17" fmla="*/ 528194 w 1277942"/>
                  <a:gd name="connsiteY17" fmla="*/ 2191748 h 2396371"/>
                  <a:gd name="connsiteX18" fmla="*/ 605651 w 1277942"/>
                  <a:gd name="connsiteY18" fmla="*/ 2239509 h 2396371"/>
                  <a:gd name="connsiteX19" fmla="*/ 1198105 w 1277942"/>
                  <a:gd name="connsiteY19" fmla="*/ 2396372 h 2396371"/>
                  <a:gd name="connsiteX20" fmla="*/ 1272696 w 1277942"/>
                  <a:gd name="connsiteY20" fmla="*/ 2393830 h 2396371"/>
                  <a:gd name="connsiteX21" fmla="*/ 1277834 w 1277942"/>
                  <a:gd name="connsiteY21" fmla="*/ 2393451 h 2396371"/>
                  <a:gd name="connsiteX22" fmla="*/ 441270 w 1277942"/>
                  <a:gd name="connsiteY22" fmla="*/ 1198213 h 239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7942" h="2396371">
                    <a:moveTo>
                      <a:pt x="441324" y="1198159"/>
                    </a:moveTo>
                    <a:cubicBezTo>
                      <a:pt x="441324" y="648653"/>
                      <a:pt x="789884" y="180608"/>
                      <a:pt x="1277942" y="2921"/>
                    </a:cubicBezTo>
                    <a:cubicBezTo>
                      <a:pt x="1275995" y="2813"/>
                      <a:pt x="1273994" y="2650"/>
                      <a:pt x="1272046" y="2542"/>
                    </a:cubicBezTo>
                    <a:cubicBezTo>
                      <a:pt x="1247598" y="1028"/>
                      <a:pt x="1222986" y="0"/>
                      <a:pt x="1198159" y="0"/>
                    </a:cubicBezTo>
                    <a:cubicBezTo>
                      <a:pt x="1156780" y="0"/>
                      <a:pt x="1115941" y="2109"/>
                      <a:pt x="1075644" y="6166"/>
                    </a:cubicBezTo>
                    <a:cubicBezTo>
                      <a:pt x="1035346" y="10277"/>
                      <a:pt x="995698" y="16335"/>
                      <a:pt x="956699" y="24341"/>
                    </a:cubicBezTo>
                    <a:cubicBezTo>
                      <a:pt x="878700" y="40297"/>
                      <a:pt x="803460" y="63827"/>
                      <a:pt x="731791" y="94172"/>
                    </a:cubicBezTo>
                    <a:cubicBezTo>
                      <a:pt x="660121" y="124462"/>
                      <a:pt x="592021" y="161568"/>
                      <a:pt x="528248" y="204624"/>
                    </a:cubicBezTo>
                    <a:cubicBezTo>
                      <a:pt x="448573" y="258444"/>
                      <a:pt x="375713" y="321622"/>
                      <a:pt x="311237" y="392535"/>
                    </a:cubicBezTo>
                    <a:cubicBezTo>
                      <a:pt x="285436" y="420878"/>
                      <a:pt x="260987" y="450520"/>
                      <a:pt x="237998" y="481297"/>
                    </a:cubicBezTo>
                    <a:cubicBezTo>
                      <a:pt x="192021" y="542798"/>
                      <a:pt x="151778" y="608897"/>
                      <a:pt x="118134" y="678728"/>
                    </a:cubicBezTo>
                    <a:cubicBezTo>
                      <a:pt x="95740" y="725191"/>
                      <a:pt x="76538" y="773494"/>
                      <a:pt x="60203" y="823041"/>
                    </a:cubicBezTo>
                    <a:cubicBezTo>
                      <a:pt x="50575" y="852250"/>
                      <a:pt x="41974" y="881946"/>
                      <a:pt x="34618" y="912128"/>
                    </a:cubicBezTo>
                    <a:cubicBezTo>
                      <a:pt x="12170" y="1003812"/>
                      <a:pt x="0" y="1099552"/>
                      <a:pt x="0" y="1198213"/>
                    </a:cubicBezTo>
                    <a:cubicBezTo>
                      <a:pt x="0" y="1296874"/>
                      <a:pt x="13090" y="1401972"/>
                      <a:pt x="37701" y="1497658"/>
                    </a:cubicBezTo>
                    <a:cubicBezTo>
                      <a:pt x="86923" y="1689084"/>
                      <a:pt x="182339" y="1862012"/>
                      <a:pt x="311237" y="2003837"/>
                    </a:cubicBezTo>
                    <a:cubicBezTo>
                      <a:pt x="349912" y="2046406"/>
                      <a:pt x="391615" y="2086163"/>
                      <a:pt x="435970" y="2122782"/>
                    </a:cubicBezTo>
                    <a:cubicBezTo>
                      <a:pt x="465557" y="2147177"/>
                      <a:pt x="496334" y="2170219"/>
                      <a:pt x="528194" y="2191748"/>
                    </a:cubicBezTo>
                    <a:cubicBezTo>
                      <a:pt x="553292" y="2208678"/>
                      <a:pt x="579255" y="2224418"/>
                      <a:pt x="605651" y="2239509"/>
                    </a:cubicBezTo>
                    <a:cubicBezTo>
                      <a:pt x="780418" y="2339144"/>
                      <a:pt x="982500" y="2396372"/>
                      <a:pt x="1198105" y="2396372"/>
                    </a:cubicBezTo>
                    <a:cubicBezTo>
                      <a:pt x="1223149" y="2396372"/>
                      <a:pt x="1247976" y="2395344"/>
                      <a:pt x="1272696" y="2393830"/>
                    </a:cubicBezTo>
                    <a:cubicBezTo>
                      <a:pt x="1274426" y="2393721"/>
                      <a:pt x="1276103" y="2393559"/>
                      <a:pt x="1277834" y="2393451"/>
                    </a:cubicBezTo>
                    <a:cubicBezTo>
                      <a:pt x="789830" y="2215764"/>
                      <a:pt x="441270" y="1747718"/>
                      <a:pt x="441270" y="1198213"/>
                    </a:cubicBezTo>
                    <a:close/>
                  </a:path>
                </a:pathLst>
              </a:custGeom>
              <a:solidFill>
                <a:srgbClr val="DA4C2A"/>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 name="Graphic 5">
              <a:extLst>
                <a:ext uri="{FF2B5EF4-FFF2-40B4-BE49-F238E27FC236}">
                  <a16:creationId xmlns:a16="http://schemas.microsoft.com/office/drawing/2014/main" id="{1E311F90-E333-AB29-8223-4B42CE88BAFE}"/>
                </a:ext>
              </a:extLst>
            </p:cNvPr>
            <p:cNvGrpSpPr/>
            <p:nvPr/>
          </p:nvGrpSpPr>
          <p:grpSpPr>
            <a:xfrm>
              <a:off x="81604" y="-5811011"/>
              <a:ext cx="6800204" cy="2064851"/>
              <a:chOff x="81604" y="-5811011"/>
              <a:chExt cx="6800204" cy="2064851"/>
            </a:xfrm>
            <a:solidFill>
              <a:srgbClr val="C74325"/>
            </a:solidFill>
          </p:grpSpPr>
          <p:sp>
            <p:nvSpPr>
              <p:cNvPr id="28" name="Freeform: Shape 27">
                <a:extLst>
                  <a:ext uri="{FF2B5EF4-FFF2-40B4-BE49-F238E27FC236}">
                    <a16:creationId xmlns:a16="http://schemas.microsoft.com/office/drawing/2014/main" id="{67E1AC57-068A-91CE-55FD-0625296B7B9A}"/>
                  </a:ext>
                </a:extLst>
              </p:cNvPr>
              <p:cNvSpPr/>
              <p:nvPr/>
            </p:nvSpPr>
            <p:spPr>
              <a:xfrm>
                <a:off x="1073624" y="-5027510"/>
                <a:ext cx="1415872" cy="1281350"/>
              </a:xfrm>
              <a:custGeom>
                <a:avLst/>
                <a:gdLst>
                  <a:gd name="connsiteX0" fmla="*/ 822230 w 1415872"/>
                  <a:gd name="connsiteY0" fmla="*/ 732980 h 1281350"/>
                  <a:gd name="connsiteX1" fmla="*/ 598187 w 1415872"/>
                  <a:gd name="connsiteY1" fmla="*/ 882973 h 1281350"/>
                  <a:gd name="connsiteX2" fmla="*/ 355861 w 1415872"/>
                  <a:gd name="connsiteY2" fmla="*/ 640648 h 1281350"/>
                  <a:gd name="connsiteX3" fmla="*/ 598187 w 1415872"/>
                  <a:gd name="connsiteY3" fmla="*/ 398322 h 1281350"/>
                  <a:gd name="connsiteX4" fmla="*/ 822230 w 1415872"/>
                  <a:gd name="connsiteY4" fmla="*/ 548315 h 1281350"/>
                  <a:gd name="connsiteX5" fmla="*/ 1415873 w 1415872"/>
                  <a:gd name="connsiteY5" fmla="*/ 548315 h 1281350"/>
                  <a:gd name="connsiteX6" fmla="*/ 1415873 w 1415872"/>
                  <a:gd name="connsiteY6" fmla="*/ 35375 h 1281350"/>
                  <a:gd name="connsiteX7" fmla="*/ 998186 w 1415872"/>
                  <a:gd name="connsiteY7" fmla="*/ 35375 h 1281350"/>
                  <a:gd name="connsiteX8" fmla="*/ 998186 w 1415872"/>
                  <a:gd name="connsiteY8" fmla="*/ 151021 h 1281350"/>
                  <a:gd name="connsiteX9" fmla="*/ 601757 w 1415872"/>
                  <a:gd name="connsiteY9" fmla="*/ 0 h 1281350"/>
                  <a:gd name="connsiteX10" fmla="*/ 0 w 1415872"/>
                  <a:gd name="connsiteY10" fmla="*/ 641838 h 1281350"/>
                  <a:gd name="connsiteX11" fmla="*/ 601757 w 1415872"/>
                  <a:gd name="connsiteY11" fmla="*/ 1281350 h 1281350"/>
                  <a:gd name="connsiteX12" fmla="*/ 998186 w 1415872"/>
                  <a:gd name="connsiteY12" fmla="*/ 1109072 h 1281350"/>
                  <a:gd name="connsiteX13" fmla="*/ 1002892 w 1415872"/>
                  <a:gd name="connsiteY13" fmla="*/ 1109072 h 1281350"/>
                  <a:gd name="connsiteX14" fmla="*/ 1002892 w 1415872"/>
                  <a:gd name="connsiteY14" fmla="*/ 1245921 h 1281350"/>
                  <a:gd name="connsiteX15" fmla="*/ 1415819 w 1415872"/>
                  <a:gd name="connsiteY15" fmla="*/ 1245921 h 1281350"/>
                  <a:gd name="connsiteX16" fmla="*/ 1415819 w 1415872"/>
                  <a:gd name="connsiteY16" fmla="*/ 733035 h 1281350"/>
                  <a:gd name="connsiteX17" fmla="*/ 822175 w 1415872"/>
                  <a:gd name="connsiteY17" fmla="*/ 733035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872" h="1281350">
                    <a:moveTo>
                      <a:pt x="822230" y="732980"/>
                    </a:moveTo>
                    <a:cubicBezTo>
                      <a:pt x="785881" y="820986"/>
                      <a:pt x="699336" y="882973"/>
                      <a:pt x="598187" y="882973"/>
                    </a:cubicBezTo>
                    <a:cubicBezTo>
                      <a:pt x="464367" y="882973"/>
                      <a:pt x="355861" y="774468"/>
                      <a:pt x="355861" y="640648"/>
                    </a:cubicBezTo>
                    <a:cubicBezTo>
                      <a:pt x="355861" y="506828"/>
                      <a:pt x="464367" y="398322"/>
                      <a:pt x="598187" y="398322"/>
                    </a:cubicBezTo>
                    <a:cubicBezTo>
                      <a:pt x="699336" y="398322"/>
                      <a:pt x="785881" y="460310"/>
                      <a:pt x="822230" y="548315"/>
                    </a:cubicBezTo>
                    <a:lnTo>
                      <a:pt x="1415873" y="548315"/>
                    </a:lnTo>
                    <a:lnTo>
                      <a:pt x="1415873" y="35375"/>
                    </a:lnTo>
                    <a:lnTo>
                      <a:pt x="998186" y="35375"/>
                    </a:lnTo>
                    <a:lnTo>
                      <a:pt x="998186" y="151021"/>
                    </a:lnTo>
                    <a:cubicBezTo>
                      <a:pt x="899093" y="54253"/>
                      <a:pt x="764570" y="0"/>
                      <a:pt x="601757" y="0"/>
                    </a:cubicBezTo>
                    <a:cubicBezTo>
                      <a:pt x="247789" y="0"/>
                      <a:pt x="0" y="287870"/>
                      <a:pt x="0" y="641838"/>
                    </a:cubicBezTo>
                    <a:cubicBezTo>
                      <a:pt x="0" y="995806"/>
                      <a:pt x="247789" y="1281350"/>
                      <a:pt x="601757" y="1281350"/>
                    </a:cubicBezTo>
                    <a:cubicBezTo>
                      <a:pt x="766949" y="1281350"/>
                      <a:pt x="908504" y="1208220"/>
                      <a:pt x="998186" y="1109072"/>
                    </a:cubicBezTo>
                    <a:lnTo>
                      <a:pt x="1002892" y="1109072"/>
                    </a:lnTo>
                    <a:lnTo>
                      <a:pt x="1002892" y="1245921"/>
                    </a:lnTo>
                    <a:lnTo>
                      <a:pt x="1415819" y="1245921"/>
                    </a:lnTo>
                    <a:lnTo>
                      <a:pt x="1415819" y="733035"/>
                    </a:lnTo>
                    <a:lnTo>
                      <a:pt x="822175" y="73303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C21620F-E350-A462-57D7-51EE7CBB963C}"/>
                  </a:ext>
                </a:extLst>
              </p:cNvPr>
              <p:cNvSpPr/>
              <p:nvPr/>
            </p:nvSpPr>
            <p:spPr>
              <a:xfrm>
                <a:off x="81604" y="-5027564"/>
                <a:ext cx="1057199" cy="1245974"/>
              </a:xfrm>
              <a:custGeom>
                <a:avLst/>
                <a:gdLst>
                  <a:gd name="connsiteX0" fmla="*/ 792859 w 1057199"/>
                  <a:gd name="connsiteY0" fmla="*/ 0 h 1245974"/>
                  <a:gd name="connsiteX1" fmla="*/ 422393 w 1057199"/>
                  <a:gd name="connsiteY1" fmla="*/ 210033 h 1245974"/>
                  <a:gd name="connsiteX2" fmla="*/ 417687 w 1057199"/>
                  <a:gd name="connsiteY2" fmla="*/ 210033 h 1245974"/>
                  <a:gd name="connsiteX3" fmla="*/ 417687 w 1057199"/>
                  <a:gd name="connsiteY3" fmla="*/ 35429 h 1245974"/>
                  <a:gd name="connsiteX4" fmla="*/ 0 w 1057199"/>
                  <a:gd name="connsiteY4" fmla="*/ 35429 h 1245974"/>
                  <a:gd name="connsiteX5" fmla="*/ 0 w 1057199"/>
                  <a:gd name="connsiteY5" fmla="*/ 1245975 h 1245974"/>
                  <a:gd name="connsiteX6" fmla="*/ 417687 w 1057199"/>
                  <a:gd name="connsiteY6" fmla="*/ 1245975 h 1245974"/>
                  <a:gd name="connsiteX7" fmla="*/ 417687 w 1057199"/>
                  <a:gd name="connsiteY7" fmla="*/ 608843 h 1245974"/>
                  <a:gd name="connsiteX8" fmla="*/ 665476 w 1057199"/>
                  <a:gd name="connsiteY8" fmla="*/ 363434 h 1245974"/>
                  <a:gd name="connsiteX9" fmla="*/ 882595 w 1057199"/>
                  <a:gd name="connsiteY9" fmla="*/ 429479 h 1245974"/>
                  <a:gd name="connsiteX10" fmla="*/ 1057199 w 1057199"/>
                  <a:gd name="connsiteY10" fmla="*/ 75510 h 1245974"/>
                  <a:gd name="connsiteX11" fmla="*/ 792913 w 1057199"/>
                  <a:gd name="connsiteY11" fmla="*/ 0 h 124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7199" h="1245974">
                    <a:moveTo>
                      <a:pt x="792859" y="0"/>
                    </a:moveTo>
                    <a:cubicBezTo>
                      <a:pt x="554536" y="0"/>
                      <a:pt x="422393" y="210033"/>
                      <a:pt x="422393" y="210033"/>
                    </a:cubicBezTo>
                    <a:lnTo>
                      <a:pt x="417687" y="210033"/>
                    </a:lnTo>
                    <a:lnTo>
                      <a:pt x="417687" y="35429"/>
                    </a:lnTo>
                    <a:lnTo>
                      <a:pt x="0" y="35429"/>
                    </a:lnTo>
                    <a:lnTo>
                      <a:pt x="0" y="1245975"/>
                    </a:lnTo>
                    <a:lnTo>
                      <a:pt x="417687" y="1245975"/>
                    </a:lnTo>
                    <a:lnTo>
                      <a:pt x="417687" y="608843"/>
                    </a:lnTo>
                    <a:cubicBezTo>
                      <a:pt x="417687" y="578173"/>
                      <a:pt x="448356" y="363434"/>
                      <a:pt x="665476" y="363434"/>
                    </a:cubicBezTo>
                    <a:cubicBezTo>
                      <a:pt x="804705" y="363434"/>
                      <a:pt x="882595" y="429479"/>
                      <a:pt x="882595" y="429479"/>
                    </a:cubicBezTo>
                    <a:lnTo>
                      <a:pt x="1057199" y="75510"/>
                    </a:lnTo>
                    <a:cubicBezTo>
                      <a:pt x="1057199" y="75510"/>
                      <a:pt x="948639" y="0"/>
                      <a:pt x="792913" y="0"/>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72A2D465-2CFC-0C5B-F16D-5C24FE724F35}"/>
                  </a:ext>
                </a:extLst>
              </p:cNvPr>
              <p:cNvSpPr/>
              <p:nvPr/>
            </p:nvSpPr>
            <p:spPr>
              <a:xfrm>
                <a:off x="4036539" y="-5617529"/>
                <a:ext cx="401135" cy="415306"/>
              </a:xfrm>
              <a:custGeom>
                <a:avLst/>
                <a:gdLst>
                  <a:gd name="connsiteX0" fmla="*/ 200568 w 401135"/>
                  <a:gd name="connsiteY0" fmla="*/ 415307 h 415306"/>
                  <a:gd name="connsiteX1" fmla="*/ 401135 w 401135"/>
                  <a:gd name="connsiteY1" fmla="*/ 207654 h 415306"/>
                  <a:gd name="connsiteX2" fmla="*/ 200568 w 401135"/>
                  <a:gd name="connsiteY2" fmla="*/ 0 h 415306"/>
                  <a:gd name="connsiteX3" fmla="*/ 0 w 401135"/>
                  <a:gd name="connsiteY3" fmla="*/ 207654 h 415306"/>
                  <a:gd name="connsiteX4" fmla="*/ 200568 w 401135"/>
                  <a:gd name="connsiteY4" fmla="*/ 415307 h 41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35" h="415306">
                    <a:moveTo>
                      <a:pt x="200568" y="415307"/>
                    </a:moveTo>
                    <a:cubicBezTo>
                      <a:pt x="309127" y="415307"/>
                      <a:pt x="401135" y="320919"/>
                      <a:pt x="401135" y="207654"/>
                    </a:cubicBezTo>
                    <a:cubicBezTo>
                      <a:pt x="401135" y="94388"/>
                      <a:pt x="309127" y="0"/>
                      <a:pt x="200568" y="0"/>
                    </a:cubicBezTo>
                    <a:cubicBezTo>
                      <a:pt x="92008" y="0"/>
                      <a:pt x="0" y="94388"/>
                      <a:pt x="0" y="207654"/>
                    </a:cubicBezTo>
                    <a:cubicBezTo>
                      <a:pt x="0" y="320919"/>
                      <a:pt x="92008" y="415307"/>
                      <a:pt x="200568" y="415307"/>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2C2A09A8-2A0C-9D72-2B0B-58394972B015}"/>
                  </a:ext>
                </a:extLst>
              </p:cNvPr>
              <p:cNvSpPr/>
              <p:nvPr/>
            </p:nvSpPr>
            <p:spPr>
              <a:xfrm>
                <a:off x="2493987" y="-5811011"/>
                <a:ext cx="1409544" cy="2064742"/>
              </a:xfrm>
              <a:custGeom>
                <a:avLst/>
                <a:gdLst>
                  <a:gd name="connsiteX0" fmla="*/ 991912 w 1409544"/>
                  <a:gd name="connsiteY0" fmla="*/ 934468 h 2064742"/>
                  <a:gd name="connsiteX1" fmla="*/ 595482 w 1409544"/>
                  <a:gd name="connsiteY1" fmla="*/ 783447 h 2064742"/>
                  <a:gd name="connsiteX2" fmla="*/ 324 w 1409544"/>
                  <a:gd name="connsiteY2" fmla="*/ 1331762 h 2064742"/>
                  <a:gd name="connsiteX3" fmla="*/ 367870 w 1409544"/>
                  <a:gd name="connsiteY3" fmla="*/ 1331762 h 2064742"/>
                  <a:gd name="connsiteX4" fmla="*/ 591912 w 1409544"/>
                  <a:gd name="connsiteY4" fmla="*/ 1181769 h 2064742"/>
                  <a:gd name="connsiteX5" fmla="*/ 834238 w 1409544"/>
                  <a:gd name="connsiteY5" fmla="*/ 1424095 h 2064742"/>
                  <a:gd name="connsiteX6" fmla="*/ 591912 w 1409544"/>
                  <a:gd name="connsiteY6" fmla="*/ 1666420 h 2064742"/>
                  <a:gd name="connsiteX7" fmla="*/ 367870 w 1409544"/>
                  <a:gd name="connsiteY7" fmla="*/ 1516427 h 2064742"/>
                  <a:gd name="connsiteX8" fmla="*/ 0 w 1409544"/>
                  <a:gd name="connsiteY8" fmla="*/ 1516427 h 2064742"/>
                  <a:gd name="connsiteX9" fmla="*/ 595428 w 1409544"/>
                  <a:gd name="connsiteY9" fmla="*/ 2064743 h 2064742"/>
                  <a:gd name="connsiteX10" fmla="*/ 991858 w 1409544"/>
                  <a:gd name="connsiteY10" fmla="*/ 1892464 h 2064742"/>
                  <a:gd name="connsiteX11" fmla="*/ 996563 w 1409544"/>
                  <a:gd name="connsiteY11" fmla="*/ 1892464 h 2064742"/>
                  <a:gd name="connsiteX12" fmla="*/ 996563 w 1409544"/>
                  <a:gd name="connsiteY12" fmla="*/ 2029314 h 2064742"/>
                  <a:gd name="connsiteX13" fmla="*/ 1409544 w 1409544"/>
                  <a:gd name="connsiteY13" fmla="*/ 2029314 h 2064742"/>
                  <a:gd name="connsiteX14" fmla="*/ 1409544 w 1409544"/>
                  <a:gd name="connsiteY14" fmla="*/ 0 h 2064742"/>
                  <a:gd name="connsiteX15" fmla="*/ 991858 w 1409544"/>
                  <a:gd name="connsiteY15" fmla="*/ 0 h 2064742"/>
                  <a:gd name="connsiteX16" fmla="*/ 991858 w 1409544"/>
                  <a:gd name="connsiteY16" fmla="*/ 934468 h 206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544" h="2064742">
                    <a:moveTo>
                      <a:pt x="991912" y="934468"/>
                    </a:moveTo>
                    <a:cubicBezTo>
                      <a:pt x="892818" y="837700"/>
                      <a:pt x="758295" y="783447"/>
                      <a:pt x="595482" y="783447"/>
                    </a:cubicBezTo>
                    <a:cubicBezTo>
                      <a:pt x="273373" y="783447"/>
                      <a:pt x="39865" y="1022094"/>
                      <a:pt x="324" y="1331762"/>
                    </a:cubicBezTo>
                    <a:lnTo>
                      <a:pt x="367870" y="1331762"/>
                    </a:lnTo>
                    <a:cubicBezTo>
                      <a:pt x="404218" y="1243757"/>
                      <a:pt x="490763" y="1181769"/>
                      <a:pt x="591912" y="1181769"/>
                    </a:cubicBezTo>
                    <a:cubicBezTo>
                      <a:pt x="725732" y="1181769"/>
                      <a:pt x="834238" y="1290275"/>
                      <a:pt x="834238" y="1424095"/>
                    </a:cubicBezTo>
                    <a:cubicBezTo>
                      <a:pt x="834238" y="1557915"/>
                      <a:pt x="725732" y="1666420"/>
                      <a:pt x="591912" y="1666420"/>
                    </a:cubicBezTo>
                    <a:cubicBezTo>
                      <a:pt x="490763" y="1666420"/>
                      <a:pt x="404218" y="1604432"/>
                      <a:pt x="367870" y="1516427"/>
                    </a:cubicBezTo>
                    <a:lnTo>
                      <a:pt x="0" y="1516427"/>
                    </a:lnTo>
                    <a:cubicBezTo>
                      <a:pt x="38675" y="1826853"/>
                      <a:pt x="272562" y="2064743"/>
                      <a:pt x="595428" y="2064743"/>
                    </a:cubicBezTo>
                    <a:cubicBezTo>
                      <a:pt x="760621" y="2064743"/>
                      <a:pt x="902175" y="1991612"/>
                      <a:pt x="991858" y="1892464"/>
                    </a:cubicBezTo>
                    <a:lnTo>
                      <a:pt x="996563" y="1892464"/>
                    </a:lnTo>
                    <a:lnTo>
                      <a:pt x="996563" y="2029314"/>
                    </a:lnTo>
                    <a:lnTo>
                      <a:pt x="1409544" y="2029314"/>
                    </a:lnTo>
                    <a:lnTo>
                      <a:pt x="1409544" y="0"/>
                    </a:lnTo>
                    <a:lnTo>
                      <a:pt x="991858" y="0"/>
                    </a:lnTo>
                    <a:lnTo>
                      <a:pt x="991858" y="934468"/>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1F45ABF9-BB56-D5DF-B3E2-06A3DC0A63C0}"/>
                  </a:ext>
                </a:extLst>
              </p:cNvPr>
              <p:cNvSpPr/>
              <p:nvPr/>
            </p:nvSpPr>
            <p:spPr>
              <a:xfrm>
                <a:off x="5841161" y="-5027618"/>
                <a:ext cx="1040647" cy="1281350"/>
              </a:xfrm>
              <a:custGeom>
                <a:avLst/>
                <a:gdLst>
                  <a:gd name="connsiteX0" fmla="*/ 672615 w 1040647"/>
                  <a:gd name="connsiteY0" fmla="*/ 481406 h 1281350"/>
                  <a:gd name="connsiteX1" fmla="*/ 483840 w 1040647"/>
                  <a:gd name="connsiteY1" fmla="*/ 365760 h 1281350"/>
                  <a:gd name="connsiteX2" fmla="*/ 613603 w 1040647"/>
                  <a:gd name="connsiteY2" fmla="*/ 292630 h 1281350"/>
                  <a:gd name="connsiteX3" fmla="*/ 882595 w 1040647"/>
                  <a:gd name="connsiteY3" fmla="*/ 368140 h 1281350"/>
                  <a:gd name="connsiteX4" fmla="*/ 1019444 w 1040647"/>
                  <a:gd name="connsiteY4" fmla="*/ 94388 h 1281350"/>
                  <a:gd name="connsiteX5" fmla="*/ 613549 w 1040647"/>
                  <a:gd name="connsiteY5" fmla="*/ 0 h 1281350"/>
                  <a:gd name="connsiteX6" fmla="*/ 84977 w 1040647"/>
                  <a:gd name="connsiteY6" fmla="*/ 389344 h 1281350"/>
                  <a:gd name="connsiteX7" fmla="*/ 330385 w 1040647"/>
                  <a:gd name="connsiteY7" fmla="*/ 719728 h 1281350"/>
                  <a:gd name="connsiteX8" fmla="*/ 599377 w 1040647"/>
                  <a:gd name="connsiteY8" fmla="*/ 884921 h 1281350"/>
                  <a:gd name="connsiteX9" fmla="*/ 469614 w 1040647"/>
                  <a:gd name="connsiteY9" fmla="*/ 972223 h 1281350"/>
                  <a:gd name="connsiteX10" fmla="*/ 169898 w 1040647"/>
                  <a:gd name="connsiteY10" fmla="*/ 832994 h 1281350"/>
                  <a:gd name="connsiteX11" fmla="*/ 0 w 1040647"/>
                  <a:gd name="connsiteY11" fmla="*/ 1118538 h 1281350"/>
                  <a:gd name="connsiteX12" fmla="*/ 467234 w 1040647"/>
                  <a:gd name="connsiteY12" fmla="*/ 1281350 h 1281350"/>
                  <a:gd name="connsiteX13" fmla="*/ 1040647 w 1040647"/>
                  <a:gd name="connsiteY13" fmla="*/ 868423 h 1281350"/>
                  <a:gd name="connsiteX14" fmla="*/ 672508 w 1040647"/>
                  <a:gd name="connsiteY14" fmla="*/ 481406 h 12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0647" h="1281350">
                    <a:moveTo>
                      <a:pt x="672615" y="481406"/>
                    </a:moveTo>
                    <a:cubicBezTo>
                      <a:pt x="568762" y="448356"/>
                      <a:pt x="483840" y="429479"/>
                      <a:pt x="483840" y="365760"/>
                    </a:cubicBezTo>
                    <a:cubicBezTo>
                      <a:pt x="483840" y="309127"/>
                      <a:pt x="521595" y="292630"/>
                      <a:pt x="613603" y="292630"/>
                    </a:cubicBezTo>
                    <a:cubicBezTo>
                      <a:pt x="741040" y="292630"/>
                      <a:pt x="882595" y="368140"/>
                      <a:pt x="882595" y="368140"/>
                    </a:cubicBezTo>
                    <a:lnTo>
                      <a:pt x="1019444" y="94388"/>
                    </a:lnTo>
                    <a:cubicBezTo>
                      <a:pt x="1019444" y="94388"/>
                      <a:pt x="847166" y="0"/>
                      <a:pt x="613549" y="0"/>
                    </a:cubicBezTo>
                    <a:cubicBezTo>
                      <a:pt x="294956" y="0"/>
                      <a:pt x="84977" y="141609"/>
                      <a:pt x="84977" y="389344"/>
                    </a:cubicBezTo>
                    <a:cubicBezTo>
                      <a:pt x="84977" y="571034"/>
                      <a:pt x="207708" y="656010"/>
                      <a:pt x="330385" y="719728"/>
                    </a:cubicBezTo>
                    <a:cubicBezTo>
                      <a:pt x="467234" y="790533"/>
                      <a:pt x="599377" y="797619"/>
                      <a:pt x="599377" y="884921"/>
                    </a:cubicBezTo>
                    <a:cubicBezTo>
                      <a:pt x="599377" y="965137"/>
                      <a:pt x="528572" y="972223"/>
                      <a:pt x="469614" y="972223"/>
                    </a:cubicBezTo>
                    <a:cubicBezTo>
                      <a:pt x="335091" y="972223"/>
                      <a:pt x="169898" y="832994"/>
                      <a:pt x="169898" y="832994"/>
                    </a:cubicBezTo>
                    <a:lnTo>
                      <a:pt x="0" y="1118538"/>
                    </a:lnTo>
                    <a:cubicBezTo>
                      <a:pt x="0" y="1118538"/>
                      <a:pt x="174604" y="1281350"/>
                      <a:pt x="467234" y="1281350"/>
                    </a:cubicBezTo>
                    <a:cubicBezTo>
                      <a:pt x="715023" y="1281350"/>
                      <a:pt x="1040647" y="1224717"/>
                      <a:pt x="1040647" y="868423"/>
                    </a:cubicBezTo>
                    <a:cubicBezTo>
                      <a:pt x="1040647" y="620635"/>
                      <a:pt x="832994" y="531007"/>
                      <a:pt x="672508" y="481406"/>
                    </a:cubicBez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C067D02-3974-A7A2-D4EC-25A4FFC20ED7}"/>
                  </a:ext>
                </a:extLst>
              </p:cNvPr>
              <p:cNvSpPr/>
              <p:nvPr/>
            </p:nvSpPr>
            <p:spPr>
              <a:xfrm>
                <a:off x="4019988" y="-5022858"/>
                <a:ext cx="424772" cy="1241214"/>
              </a:xfrm>
              <a:custGeom>
                <a:avLst/>
                <a:gdLst>
                  <a:gd name="connsiteX0" fmla="*/ 0 w 424772"/>
                  <a:gd name="connsiteY0" fmla="*/ 0 h 1241214"/>
                  <a:gd name="connsiteX1" fmla="*/ 424773 w 424772"/>
                  <a:gd name="connsiteY1" fmla="*/ 0 h 1241214"/>
                  <a:gd name="connsiteX2" fmla="*/ 424773 w 424772"/>
                  <a:gd name="connsiteY2" fmla="*/ 1241215 h 1241214"/>
                  <a:gd name="connsiteX3" fmla="*/ 0 w 424772"/>
                  <a:gd name="connsiteY3" fmla="*/ 1241215 h 1241214"/>
                </a:gdLst>
                <a:ahLst/>
                <a:cxnLst>
                  <a:cxn ang="0">
                    <a:pos x="connsiteX0" y="connsiteY0"/>
                  </a:cxn>
                  <a:cxn ang="0">
                    <a:pos x="connsiteX1" y="connsiteY1"/>
                  </a:cxn>
                  <a:cxn ang="0">
                    <a:pos x="connsiteX2" y="connsiteY2"/>
                  </a:cxn>
                  <a:cxn ang="0">
                    <a:pos x="connsiteX3" y="connsiteY3"/>
                  </a:cxn>
                </a:cxnLst>
                <a:rect l="l" t="t" r="r" b="b"/>
                <a:pathLst>
                  <a:path w="424772" h="1241214">
                    <a:moveTo>
                      <a:pt x="0" y="0"/>
                    </a:moveTo>
                    <a:lnTo>
                      <a:pt x="424773" y="0"/>
                    </a:lnTo>
                    <a:lnTo>
                      <a:pt x="424773" y="1241215"/>
                    </a:lnTo>
                    <a:lnTo>
                      <a:pt x="0" y="1241215"/>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E2678673-56A9-C0C1-22C0-CA600E5DF189}"/>
                  </a:ext>
                </a:extLst>
              </p:cNvPr>
              <p:cNvSpPr/>
              <p:nvPr/>
            </p:nvSpPr>
            <p:spPr>
              <a:xfrm>
                <a:off x="4560731" y="-5022858"/>
                <a:ext cx="1247111" cy="1276644"/>
              </a:xfrm>
              <a:custGeom>
                <a:avLst/>
                <a:gdLst>
                  <a:gd name="connsiteX0" fmla="*/ 829424 w 1247111"/>
                  <a:gd name="connsiteY0" fmla="*/ 606463 h 1276644"/>
                  <a:gd name="connsiteX1" fmla="*/ 623556 w 1247111"/>
                  <a:gd name="connsiteY1" fmla="*/ 936794 h 1276644"/>
                  <a:gd name="connsiteX2" fmla="*/ 417687 w 1247111"/>
                  <a:gd name="connsiteY2" fmla="*/ 606463 h 1276644"/>
                  <a:gd name="connsiteX3" fmla="*/ 417687 w 1247111"/>
                  <a:gd name="connsiteY3" fmla="*/ 0 h 1276644"/>
                  <a:gd name="connsiteX4" fmla="*/ 0 w 1247111"/>
                  <a:gd name="connsiteY4" fmla="*/ 0 h 1276644"/>
                  <a:gd name="connsiteX5" fmla="*/ 0 w 1247111"/>
                  <a:gd name="connsiteY5" fmla="*/ 707937 h 1276644"/>
                  <a:gd name="connsiteX6" fmla="*/ 623556 w 1247111"/>
                  <a:gd name="connsiteY6" fmla="*/ 1276644 h 1276644"/>
                  <a:gd name="connsiteX7" fmla="*/ 1247111 w 1247111"/>
                  <a:gd name="connsiteY7" fmla="*/ 707937 h 1276644"/>
                  <a:gd name="connsiteX8" fmla="*/ 1247111 w 1247111"/>
                  <a:gd name="connsiteY8" fmla="*/ 0 h 1276644"/>
                  <a:gd name="connsiteX9" fmla="*/ 829424 w 1247111"/>
                  <a:gd name="connsiteY9" fmla="*/ 0 h 1276644"/>
                  <a:gd name="connsiteX10" fmla="*/ 829424 w 1247111"/>
                  <a:gd name="connsiteY10" fmla="*/ 606463 h 127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7111" h="1276644">
                    <a:moveTo>
                      <a:pt x="829424" y="606463"/>
                    </a:moveTo>
                    <a:cubicBezTo>
                      <a:pt x="829424" y="844786"/>
                      <a:pt x="798160" y="936794"/>
                      <a:pt x="623556" y="936794"/>
                    </a:cubicBezTo>
                    <a:cubicBezTo>
                      <a:pt x="448951" y="936794"/>
                      <a:pt x="417687" y="844786"/>
                      <a:pt x="417687" y="606463"/>
                    </a:cubicBezTo>
                    <a:lnTo>
                      <a:pt x="417687" y="0"/>
                    </a:lnTo>
                    <a:lnTo>
                      <a:pt x="0" y="0"/>
                    </a:lnTo>
                    <a:lnTo>
                      <a:pt x="0" y="707937"/>
                    </a:lnTo>
                    <a:cubicBezTo>
                      <a:pt x="0" y="1113832"/>
                      <a:pt x="170493" y="1276644"/>
                      <a:pt x="623556" y="1276644"/>
                    </a:cubicBezTo>
                    <a:cubicBezTo>
                      <a:pt x="1076618" y="1276644"/>
                      <a:pt x="1247111" y="1113832"/>
                      <a:pt x="1247111" y="707937"/>
                    </a:cubicBezTo>
                    <a:lnTo>
                      <a:pt x="1247111" y="0"/>
                    </a:lnTo>
                    <a:lnTo>
                      <a:pt x="829424" y="0"/>
                    </a:lnTo>
                    <a:lnTo>
                      <a:pt x="829424" y="606463"/>
                    </a:lnTo>
                    <a:close/>
                  </a:path>
                </a:pathLst>
              </a:custGeom>
              <a:solidFill>
                <a:srgbClr val="C74325"/>
              </a:solidFill>
              <a:ln w="540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Rectangle: Top Corners Rounded 3">
            <a:extLst>
              <a:ext uri="{FF2B5EF4-FFF2-40B4-BE49-F238E27FC236}">
                <a16:creationId xmlns:a16="http://schemas.microsoft.com/office/drawing/2014/main" id="{BDBD75CE-E033-C9C8-6001-38F98EC6A9E7}"/>
              </a:ext>
            </a:extLst>
          </p:cNvPr>
          <p:cNvSpPr/>
          <p:nvPr/>
        </p:nvSpPr>
        <p:spPr bwMode="auto">
          <a:xfrm rot="16200000">
            <a:off x="1080170" y="3374986"/>
            <a:ext cx="3045016" cy="2331183"/>
          </a:xfrm>
          <a:prstGeom prst="round2SameRect">
            <a:avLst>
              <a:gd name="adj1" fmla="val 8431"/>
              <a:gd name="adj2" fmla="val 0"/>
            </a:avLst>
          </a:prstGeom>
          <a:solidFill>
            <a:srgbClr val="E06A4E"/>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vert" wrap="square" lIns="0" tIns="64008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 name="Rectangle 5">
            <a:extLst>
              <a:ext uri="{FF2B5EF4-FFF2-40B4-BE49-F238E27FC236}">
                <a16:creationId xmlns:a16="http://schemas.microsoft.com/office/drawing/2014/main" id="{2F46D2B2-91C5-1D93-97FE-5060573E05FE}"/>
              </a:ext>
            </a:extLst>
          </p:cNvPr>
          <p:cNvSpPr/>
          <p:nvPr/>
        </p:nvSpPr>
        <p:spPr bwMode="auto">
          <a:xfrm>
            <a:off x="3757183" y="3018639"/>
            <a:ext cx="2331187" cy="3045015"/>
          </a:xfrm>
          <a:prstGeom prst="rect">
            <a:avLst/>
          </a:prstGeom>
          <a:solidFill>
            <a:srgbClr val="DA4C2A"/>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8" name="Rectangle 7">
            <a:extLst>
              <a:ext uri="{FF2B5EF4-FFF2-40B4-BE49-F238E27FC236}">
                <a16:creationId xmlns:a16="http://schemas.microsoft.com/office/drawing/2014/main" id="{0E7F516D-4F91-34E6-5F5C-E9210019CC22}"/>
              </a:ext>
            </a:extLst>
          </p:cNvPr>
          <p:cNvSpPr/>
          <p:nvPr/>
        </p:nvSpPr>
        <p:spPr bwMode="auto">
          <a:xfrm>
            <a:off x="6088370" y="3019206"/>
            <a:ext cx="2331187" cy="3045015"/>
          </a:xfrm>
          <a:prstGeom prst="rect">
            <a:avLst/>
          </a:prstGeom>
          <a:solidFill>
            <a:srgbClr val="C7432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non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3" name="Rectangle: Top Corners Rounded 62">
            <a:extLst>
              <a:ext uri="{FF2B5EF4-FFF2-40B4-BE49-F238E27FC236}">
                <a16:creationId xmlns:a16="http://schemas.microsoft.com/office/drawing/2014/main" id="{2D148DCD-E272-6089-ED1F-7C2B65D2CB0D}"/>
              </a:ext>
            </a:extLst>
          </p:cNvPr>
          <p:cNvSpPr/>
          <p:nvPr/>
        </p:nvSpPr>
        <p:spPr bwMode="auto">
          <a:xfrm rot="5400000">
            <a:off x="8062429" y="3375937"/>
            <a:ext cx="3045439" cy="2331184"/>
          </a:xfrm>
          <a:prstGeom prst="round2SameRect">
            <a:avLst>
              <a:gd name="adj1" fmla="val 7298"/>
              <a:gd name="adj2" fmla="val 0"/>
            </a:avLst>
          </a:prstGeom>
          <a:solidFill>
            <a:srgbClr val="9F361D"/>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7" name="TextBox 6">
            <a:extLst>
              <a:ext uri="{FF2B5EF4-FFF2-40B4-BE49-F238E27FC236}">
                <a16:creationId xmlns:a16="http://schemas.microsoft.com/office/drawing/2014/main" id="{2328E3A7-24FB-6CC9-3CF9-8C19629AEF05}"/>
              </a:ext>
            </a:extLst>
          </p:cNvPr>
          <p:cNvSpPr txBox="1"/>
          <p:nvPr/>
        </p:nvSpPr>
        <p:spPr>
          <a:xfrm>
            <a:off x="6435975" y="4011488"/>
            <a:ext cx="1566390" cy="5355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Application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Graph</a:t>
            </a:r>
          </a:p>
        </p:txBody>
      </p:sp>
      <p:grpSp>
        <p:nvGrpSpPr>
          <p:cNvPr id="68" name="Group 67">
            <a:extLst>
              <a:ext uri="{FF2B5EF4-FFF2-40B4-BE49-F238E27FC236}">
                <a16:creationId xmlns:a16="http://schemas.microsoft.com/office/drawing/2014/main" id="{98CB827A-EDC9-BBC0-BA37-E984504B6EED}"/>
              </a:ext>
            </a:extLst>
          </p:cNvPr>
          <p:cNvGrpSpPr/>
          <p:nvPr/>
        </p:nvGrpSpPr>
        <p:grpSpPr>
          <a:xfrm>
            <a:off x="6944803" y="3314935"/>
            <a:ext cx="548735" cy="581911"/>
            <a:chOff x="3446108" y="2674653"/>
            <a:chExt cx="671069" cy="711645"/>
          </a:xfrm>
        </p:grpSpPr>
        <p:sp>
          <p:nvSpPr>
            <p:cNvPr id="69" name="Rectangle: Rounded Corners 68">
              <a:extLst>
                <a:ext uri="{FF2B5EF4-FFF2-40B4-BE49-F238E27FC236}">
                  <a16:creationId xmlns:a16="http://schemas.microsoft.com/office/drawing/2014/main" id="{3BF7D361-C70F-899B-E458-6BCD0751B87C}"/>
                </a:ext>
              </a:extLst>
            </p:cNvPr>
            <p:cNvSpPr/>
            <p:nvPr/>
          </p:nvSpPr>
          <p:spPr bwMode="auto">
            <a:xfrm>
              <a:off x="3662925" y="2929653"/>
              <a:ext cx="228600" cy="228600"/>
            </a:xfrm>
            <a:prstGeom prst="roundRect">
              <a:avLst/>
            </a:prstGeom>
            <a:solidFill>
              <a:srgbClr val="892E1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822EEC63-BA03-E3B3-F1FD-7E63ED874B1B}"/>
                </a:ext>
              </a:extLst>
            </p:cNvPr>
            <p:cNvSpPr/>
            <p:nvPr/>
          </p:nvSpPr>
          <p:spPr bwMode="auto">
            <a:xfrm>
              <a:off x="3934297"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1" name="Straight Connector 163">
              <a:extLst>
                <a:ext uri="{FF2B5EF4-FFF2-40B4-BE49-F238E27FC236}">
                  <a16:creationId xmlns:a16="http://schemas.microsoft.com/office/drawing/2014/main" id="{9B5E5DD2-19DA-D64A-2916-9E9550760F18}"/>
                </a:ext>
              </a:extLst>
            </p:cNvPr>
            <p:cNvCxnSpPr>
              <a:cxnSpLocks/>
              <a:stCxn id="69" idx="3"/>
              <a:endCxn id="70" idx="0"/>
            </p:cNvCxnSpPr>
            <p:nvPr/>
          </p:nvCxnSpPr>
          <p:spPr>
            <a:xfrm>
              <a:off x="3891525" y="3043953"/>
              <a:ext cx="134212" cy="159465"/>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66305739-B04B-8367-4802-2D957FD3EFB0}"/>
                </a:ext>
              </a:extLst>
            </p:cNvPr>
            <p:cNvSpPr/>
            <p:nvPr/>
          </p:nvSpPr>
          <p:spPr bwMode="auto">
            <a:xfrm>
              <a:off x="3446108" y="3203418"/>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3" name="Straight Connector 163">
              <a:extLst>
                <a:ext uri="{FF2B5EF4-FFF2-40B4-BE49-F238E27FC236}">
                  <a16:creationId xmlns:a16="http://schemas.microsoft.com/office/drawing/2014/main" id="{EEBF2D7A-EC4E-DB69-1D7E-6B56C6B591B3}"/>
                </a:ext>
              </a:extLst>
            </p:cNvPr>
            <p:cNvCxnSpPr>
              <a:cxnSpLocks/>
              <a:stCxn id="69" idx="2"/>
              <a:endCxn id="72" idx="3"/>
            </p:cNvCxnSpPr>
            <p:nvPr/>
          </p:nvCxnSpPr>
          <p:spPr>
            <a:xfrm rot="5400000">
              <a:off x="3634805" y="3152437"/>
              <a:ext cx="136605" cy="14823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D997F705-57C2-1765-6D54-046E05DBA577}"/>
                </a:ext>
              </a:extLst>
            </p:cNvPr>
            <p:cNvSpPr/>
            <p:nvPr/>
          </p:nvSpPr>
          <p:spPr bwMode="auto">
            <a:xfrm>
              <a:off x="3446108"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Rectangle: Rounded Corners 74">
              <a:extLst>
                <a:ext uri="{FF2B5EF4-FFF2-40B4-BE49-F238E27FC236}">
                  <a16:creationId xmlns:a16="http://schemas.microsoft.com/office/drawing/2014/main" id="{CEE12553-E1D6-CC6D-C615-266792D1CCE4}"/>
                </a:ext>
              </a:extLst>
            </p:cNvPr>
            <p:cNvSpPr/>
            <p:nvPr/>
          </p:nvSpPr>
          <p:spPr bwMode="auto">
            <a:xfrm>
              <a:off x="3934172" y="2674653"/>
              <a:ext cx="182880" cy="182880"/>
            </a:xfrm>
            <a:prstGeom prst="roundRect">
              <a:avLst/>
            </a:prstGeom>
            <a:solidFill>
              <a:srgbClr val="F1B7A9"/>
            </a:solidFill>
            <a:ln>
              <a:noFill/>
              <a:headEnd type="none" w="med" len="med"/>
              <a:tailEnd type="none" w="med" len="med"/>
            </a:ln>
            <a:effectLst>
              <a:outerShdw blurRad="1524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6" name="Straight Connector 163">
              <a:extLst>
                <a:ext uri="{FF2B5EF4-FFF2-40B4-BE49-F238E27FC236}">
                  <a16:creationId xmlns:a16="http://schemas.microsoft.com/office/drawing/2014/main" id="{380B6585-5261-68FD-C192-CB0ABD69DA52}"/>
                </a:ext>
              </a:extLst>
            </p:cNvPr>
            <p:cNvCxnSpPr>
              <a:cxnSpLocks/>
              <a:stCxn id="69" idx="0"/>
              <a:endCxn id="75" idx="1"/>
            </p:cNvCxnSpPr>
            <p:nvPr/>
          </p:nvCxnSpPr>
          <p:spPr>
            <a:xfrm rot="5400000" flipH="1" flipV="1">
              <a:off x="3773918" y="2769400"/>
              <a:ext cx="163560" cy="15694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163">
              <a:extLst>
                <a:ext uri="{FF2B5EF4-FFF2-40B4-BE49-F238E27FC236}">
                  <a16:creationId xmlns:a16="http://schemas.microsoft.com/office/drawing/2014/main" id="{D97D7E34-E6AB-3CB6-BD44-FDAE5392A8DB}"/>
                </a:ext>
              </a:extLst>
            </p:cNvPr>
            <p:cNvCxnSpPr>
              <a:cxnSpLocks/>
              <a:stCxn id="74" idx="2"/>
              <a:endCxn id="69" idx="1"/>
            </p:cNvCxnSpPr>
            <p:nvPr/>
          </p:nvCxnSpPr>
          <p:spPr>
            <a:xfrm rot="16200000" flipH="1">
              <a:off x="3507026" y="2888054"/>
              <a:ext cx="186420" cy="125377"/>
            </a:xfrm>
            <a:prstGeom prst="curvedConnector2">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7728652E-5753-0967-01DA-767D89D65E91}"/>
              </a:ext>
            </a:extLst>
          </p:cNvPr>
          <p:cNvSpPr txBox="1"/>
          <p:nvPr/>
        </p:nvSpPr>
        <p:spPr>
          <a:xfrm>
            <a:off x="6259539" y="4699158"/>
            <a:ext cx="1919262"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Understand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how services and infrastructure in an application are interconnected</a:t>
            </a:r>
          </a:p>
        </p:txBody>
      </p:sp>
      <p:sp>
        <p:nvSpPr>
          <p:cNvPr id="62" name="TextBox 61">
            <a:extLst>
              <a:ext uri="{FF2B5EF4-FFF2-40B4-BE49-F238E27FC236}">
                <a16:creationId xmlns:a16="http://schemas.microsoft.com/office/drawing/2014/main" id="{63646561-CB46-6A45-4B8C-0025A6C248B8}"/>
              </a:ext>
            </a:extLst>
          </p:cNvPr>
          <p:cNvSpPr txBox="1"/>
          <p:nvPr/>
        </p:nvSpPr>
        <p:spPr>
          <a:xfrm>
            <a:off x="3989383" y="4011488"/>
            <a:ext cx="1846380" cy="5355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Infrastructure Recipes</a:t>
            </a:r>
          </a:p>
        </p:txBody>
      </p:sp>
      <p:grpSp>
        <p:nvGrpSpPr>
          <p:cNvPr id="78" name="Group 77">
            <a:extLst>
              <a:ext uri="{FF2B5EF4-FFF2-40B4-BE49-F238E27FC236}">
                <a16:creationId xmlns:a16="http://schemas.microsoft.com/office/drawing/2014/main" id="{0FE4F836-EB5B-0BA9-CBDA-748593896E98}"/>
              </a:ext>
            </a:extLst>
          </p:cNvPr>
          <p:cNvGrpSpPr/>
          <p:nvPr/>
        </p:nvGrpSpPr>
        <p:grpSpPr>
          <a:xfrm>
            <a:off x="4613844" y="3252292"/>
            <a:ext cx="597458" cy="644554"/>
            <a:chOff x="7345791" y="2729064"/>
            <a:chExt cx="597761" cy="644883"/>
          </a:xfrm>
        </p:grpSpPr>
        <p:sp>
          <p:nvSpPr>
            <p:cNvPr id="79" name="Freeform: Shape 78">
              <a:extLst>
                <a:ext uri="{FF2B5EF4-FFF2-40B4-BE49-F238E27FC236}">
                  <a16:creationId xmlns:a16="http://schemas.microsoft.com/office/drawing/2014/main" id="{2A00940B-BD11-3BFF-7ACA-F62D24E8EE04}"/>
                </a:ext>
              </a:extLst>
            </p:cNvPr>
            <p:cNvSpPr/>
            <p:nvPr/>
          </p:nvSpPr>
          <p:spPr>
            <a:xfrm>
              <a:off x="7345791" y="3020076"/>
              <a:ext cx="597761" cy="353871"/>
            </a:xfrm>
            <a:custGeom>
              <a:avLst/>
              <a:gdLst>
                <a:gd name="connsiteX0" fmla="*/ 356632 w 597761"/>
                <a:gd name="connsiteY0" fmla="*/ 353871 h 353871"/>
                <a:gd name="connsiteX1" fmla="*/ 241129 w 597761"/>
                <a:gd name="connsiteY1" fmla="*/ 353871 h 353871"/>
                <a:gd name="connsiteX2" fmla="*/ 0 w 597761"/>
                <a:gd name="connsiteY2" fmla="*/ 112742 h 353871"/>
                <a:gd name="connsiteX3" fmla="*/ 0 w 597761"/>
                <a:gd name="connsiteY3" fmla="*/ 0 h 353871"/>
                <a:gd name="connsiteX4" fmla="*/ 597762 w 597761"/>
                <a:gd name="connsiteY4" fmla="*/ 0 h 353871"/>
                <a:gd name="connsiteX5" fmla="*/ 597762 w 597761"/>
                <a:gd name="connsiteY5" fmla="*/ 112742 h 353871"/>
                <a:gd name="connsiteX6" fmla="*/ 356632 w 597761"/>
                <a:gd name="connsiteY6" fmla="*/ 353871 h 35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53871">
                  <a:moveTo>
                    <a:pt x="356632" y="353871"/>
                  </a:moveTo>
                  <a:lnTo>
                    <a:pt x="241129" y="353871"/>
                  </a:lnTo>
                  <a:cubicBezTo>
                    <a:pt x="107910" y="353871"/>
                    <a:pt x="0" y="245961"/>
                    <a:pt x="0" y="112742"/>
                  </a:cubicBezTo>
                  <a:lnTo>
                    <a:pt x="0" y="0"/>
                  </a:lnTo>
                  <a:lnTo>
                    <a:pt x="597762" y="0"/>
                  </a:lnTo>
                  <a:lnTo>
                    <a:pt x="597762" y="112742"/>
                  </a:lnTo>
                  <a:cubicBezTo>
                    <a:pt x="597762" y="245961"/>
                    <a:pt x="489852" y="353871"/>
                    <a:pt x="356632" y="353871"/>
                  </a:cubicBezTo>
                  <a:close/>
                </a:path>
              </a:pathLst>
            </a:custGeom>
            <a:solidFill>
              <a:srgbClr val="EA9682"/>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0B653D12-2382-6D8B-E8E5-ADA5664BBB0E}"/>
                </a:ext>
              </a:extLst>
            </p:cNvPr>
            <p:cNvSpPr/>
            <p:nvPr/>
          </p:nvSpPr>
          <p:spPr>
            <a:xfrm>
              <a:off x="7345791" y="2849125"/>
              <a:ext cx="597761" cy="341906"/>
            </a:xfrm>
            <a:custGeom>
              <a:avLst/>
              <a:gdLst>
                <a:gd name="connsiteX0" fmla="*/ 426808 w 597761"/>
                <a:gd name="connsiteY0" fmla="*/ 0 h 341906"/>
                <a:gd name="connsiteX1" fmla="*/ 170953 w 597761"/>
                <a:gd name="connsiteY1" fmla="*/ 0 h 341906"/>
                <a:gd name="connsiteX2" fmla="*/ 0 w 597761"/>
                <a:gd name="connsiteY2" fmla="*/ 170953 h 341906"/>
                <a:gd name="connsiteX3" fmla="*/ 170953 w 597761"/>
                <a:gd name="connsiteY3" fmla="*/ 341907 h 341906"/>
                <a:gd name="connsiteX4" fmla="*/ 426808 w 597761"/>
                <a:gd name="connsiteY4" fmla="*/ 341907 h 341906"/>
                <a:gd name="connsiteX5" fmla="*/ 597762 w 597761"/>
                <a:gd name="connsiteY5" fmla="*/ 170953 h 341906"/>
                <a:gd name="connsiteX6" fmla="*/ 426808 w 597761"/>
                <a:gd name="connsiteY6" fmla="*/ 0 h 34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761" h="341906">
                  <a:moveTo>
                    <a:pt x="426808" y="0"/>
                  </a:moveTo>
                  <a:lnTo>
                    <a:pt x="170953" y="0"/>
                  </a:lnTo>
                  <a:cubicBezTo>
                    <a:pt x="76618" y="0"/>
                    <a:pt x="0" y="76618"/>
                    <a:pt x="0" y="170953"/>
                  </a:cubicBezTo>
                  <a:cubicBezTo>
                    <a:pt x="0" y="265288"/>
                    <a:pt x="76618" y="341907"/>
                    <a:pt x="170953" y="341907"/>
                  </a:cubicBezTo>
                  <a:lnTo>
                    <a:pt x="426808" y="341907"/>
                  </a:lnTo>
                  <a:cubicBezTo>
                    <a:pt x="521143" y="341907"/>
                    <a:pt x="597762" y="265288"/>
                    <a:pt x="597762" y="170953"/>
                  </a:cubicBezTo>
                  <a:cubicBezTo>
                    <a:pt x="597762" y="76618"/>
                    <a:pt x="521373" y="0"/>
                    <a:pt x="426808" y="0"/>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D56BD13-AF96-52F4-A47A-B6793221A19B}"/>
                </a:ext>
              </a:extLst>
            </p:cNvPr>
            <p:cNvSpPr/>
            <p:nvPr/>
          </p:nvSpPr>
          <p:spPr>
            <a:xfrm>
              <a:off x="7382551" y="2886860"/>
              <a:ext cx="526735" cy="266438"/>
            </a:xfrm>
            <a:custGeom>
              <a:avLst/>
              <a:gdLst>
                <a:gd name="connsiteX0" fmla="*/ 397287 w 526735"/>
                <a:gd name="connsiteY0" fmla="*/ 0 h 266438"/>
                <a:gd name="connsiteX1" fmla="*/ 526735 w 526735"/>
                <a:gd name="connsiteY1" fmla="*/ 133219 h 266438"/>
                <a:gd name="connsiteX2" fmla="*/ 397287 w 526735"/>
                <a:gd name="connsiteY2" fmla="*/ 266438 h 266438"/>
                <a:gd name="connsiteX3" fmla="*/ 339556 w 526735"/>
                <a:gd name="connsiteY3" fmla="*/ 266438 h 266438"/>
                <a:gd name="connsiteX4" fmla="*/ 235792 w 526735"/>
                <a:gd name="connsiteY4" fmla="*/ 223702 h 266438"/>
                <a:gd name="connsiteX5" fmla="*/ 132028 w 526735"/>
                <a:gd name="connsiteY5" fmla="*/ 266438 h 266438"/>
                <a:gd name="connsiteX6" fmla="*/ 129449 w 526735"/>
                <a:gd name="connsiteY6" fmla="*/ 266438 h 266438"/>
                <a:gd name="connsiteX7" fmla="*/ 0 w 526735"/>
                <a:gd name="connsiteY7" fmla="*/ 133219 h 266438"/>
                <a:gd name="connsiteX8" fmla="*/ 129449 w 526735"/>
                <a:gd name="connsiteY8" fmla="*/ 0 h 266438"/>
                <a:gd name="connsiteX9" fmla="*/ 397287 w 526735"/>
                <a:gd name="connsiteY9" fmla="*/ 0 h 2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735" h="266438">
                  <a:moveTo>
                    <a:pt x="397287" y="0"/>
                  </a:moveTo>
                  <a:cubicBezTo>
                    <a:pt x="468606" y="0"/>
                    <a:pt x="526735" y="59822"/>
                    <a:pt x="526735" y="133219"/>
                  </a:cubicBezTo>
                  <a:cubicBezTo>
                    <a:pt x="526735" y="206616"/>
                    <a:pt x="468606" y="266438"/>
                    <a:pt x="397287" y="266438"/>
                  </a:cubicBezTo>
                  <a:lnTo>
                    <a:pt x="339556" y="266438"/>
                  </a:lnTo>
                  <a:lnTo>
                    <a:pt x="235792" y="223702"/>
                  </a:lnTo>
                  <a:lnTo>
                    <a:pt x="132028" y="266438"/>
                  </a:lnTo>
                  <a:lnTo>
                    <a:pt x="129449" y="266438"/>
                  </a:lnTo>
                  <a:cubicBezTo>
                    <a:pt x="58129" y="266438"/>
                    <a:pt x="0" y="206616"/>
                    <a:pt x="0" y="133219"/>
                  </a:cubicBezTo>
                  <a:cubicBezTo>
                    <a:pt x="0" y="59822"/>
                    <a:pt x="58129" y="0"/>
                    <a:pt x="129449" y="0"/>
                  </a:cubicBezTo>
                  <a:lnTo>
                    <a:pt x="397287" y="0"/>
                  </a:lnTo>
                  <a:close/>
                </a:path>
              </a:pathLst>
            </a:custGeom>
            <a:solidFill>
              <a:srgbClr val="892E19"/>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318794AA-3428-0637-DBBE-5BD6D37A0B7D}"/>
                </a:ext>
              </a:extLst>
            </p:cNvPr>
            <p:cNvSpPr/>
            <p:nvPr/>
          </p:nvSpPr>
          <p:spPr>
            <a:xfrm>
              <a:off x="7514064" y="2729064"/>
              <a:ext cx="374308" cy="424236"/>
            </a:xfrm>
            <a:custGeom>
              <a:avLst/>
              <a:gdLst>
                <a:gd name="connsiteX0" fmla="*/ 369975 w 374308"/>
                <a:gd name="connsiteY0" fmla="*/ 46853 h 424236"/>
                <a:gd name="connsiteX1" fmla="*/ 205192 w 374308"/>
                <a:gd name="connsiteY1" fmla="*/ 327435 h 424236"/>
                <a:gd name="connsiteX2" fmla="*/ 201523 w 374308"/>
                <a:gd name="connsiteY2" fmla="*/ 375838 h 424236"/>
                <a:gd name="connsiteX3" fmla="*/ 208483 w 374308"/>
                <a:gd name="connsiteY3" fmla="*/ 424237 h 424236"/>
                <a:gd name="connsiteX4" fmla="*/ 0 w 374308"/>
                <a:gd name="connsiteY4" fmla="*/ 424237 h 424236"/>
                <a:gd name="connsiteX5" fmla="*/ 13453 w 374308"/>
                <a:gd name="connsiteY5" fmla="*/ 395660 h 424236"/>
                <a:gd name="connsiteX6" fmla="*/ 111637 w 374308"/>
                <a:gd name="connsiteY6" fmla="*/ 322877 h 424236"/>
                <a:gd name="connsiteX7" fmla="*/ 152045 w 374308"/>
                <a:gd name="connsiteY7" fmla="*/ 296224 h 424236"/>
                <a:gd name="connsiteX8" fmla="*/ 317205 w 374308"/>
                <a:gd name="connsiteY8" fmla="*/ 14999 h 424236"/>
                <a:gd name="connsiteX9" fmla="*/ 360132 w 374308"/>
                <a:gd name="connsiteY9" fmla="*/ 4837 h 424236"/>
                <a:gd name="connsiteX10" fmla="*/ 369975 w 374308"/>
                <a:gd name="connsiteY10" fmla="*/ 46853 h 42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4308" h="424236">
                  <a:moveTo>
                    <a:pt x="369975" y="46853"/>
                  </a:moveTo>
                  <a:lnTo>
                    <a:pt x="205192" y="327435"/>
                  </a:lnTo>
                  <a:cubicBezTo>
                    <a:pt x="196603" y="342062"/>
                    <a:pt x="195411" y="359824"/>
                    <a:pt x="201523" y="375838"/>
                  </a:cubicBezTo>
                  <a:cubicBezTo>
                    <a:pt x="207045" y="390373"/>
                    <a:pt x="209410" y="406902"/>
                    <a:pt x="208483" y="424237"/>
                  </a:cubicBezTo>
                  <a:lnTo>
                    <a:pt x="0" y="424237"/>
                  </a:lnTo>
                  <a:cubicBezTo>
                    <a:pt x="3486" y="414596"/>
                    <a:pt x="7963" y="405009"/>
                    <a:pt x="13453" y="395660"/>
                  </a:cubicBezTo>
                  <a:cubicBezTo>
                    <a:pt x="37564" y="354604"/>
                    <a:pt x="75123" y="328351"/>
                    <a:pt x="111637" y="322877"/>
                  </a:cubicBezTo>
                  <a:cubicBezTo>
                    <a:pt x="128599" y="320415"/>
                    <a:pt x="143456" y="310851"/>
                    <a:pt x="152045" y="296224"/>
                  </a:cubicBezTo>
                  <a:lnTo>
                    <a:pt x="317205" y="14999"/>
                  </a:lnTo>
                  <a:cubicBezTo>
                    <a:pt x="325943" y="117"/>
                    <a:pt x="345395" y="-4507"/>
                    <a:pt x="360132" y="4837"/>
                  </a:cubicBezTo>
                  <a:cubicBezTo>
                    <a:pt x="374349" y="13877"/>
                    <a:pt x="378339" y="32612"/>
                    <a:pt x="369975" y="46853"/>
                  </a:cubicBezTo>
                  <a:close/>
                </a:path>
              </a:pathLst>
            </a:custGeom>
            <a:solidFill>
              <a:schemeClr val="bg1"/>
            </a:solidFill>
            <a:ln w="22920" cap="flat">
              <a:noFill/>
              <a:prstDash val="solid"/>
              <a:miter/>
            </a:ln>
            <a:effectLst>
              <a:outerShdw blurRad="152400" sx="101000" sy="101000" algn="ctr" rotWithShape="0">
                <a:prstClr val="black">
                  <a:alpha val="19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C5ECA91F-B38D-B99E-EC41-E9F298F9CF2F}"/>
                </a:ext>
              </a:extLst>
            </p:cNvPr>
            <p:cNvSpPr/>
            <p:nvPr/>
          </p:nvSpPr>
          <p:spPr>
            <a:xfrm>
              <a:off x="7540915" y="3081904"/>
              <a:ext cx="154727" cy="71396"/>
            </a:xfrm>
            <a:custGeom>
              <a:avLst/>
              <a:gdLst>
                <a:gd name="connsiteX0" fmla="*/ 0 w 154727"/>
                <a:gd name="connsiteY0" fmla="*/ 71396 h 71396"/>
                <a:gd name="connsiteX1" fmla="*/ 154728 w 154727"/>
                <a:gd name="connsiteY1" fmla="*/ 71396 h 71396"/>
                <a:gd name="connsiteX2" fmla="*/ 122907 w 154727"/>
                <a:gd name="connsiteY2" fmla="*/ 8130 h 71396"/>
                <a:gd name="connsiteX3" fmla="*/ 7989 w 154727"/>
                <a:gd name="connsiteY3" fmla="*/ 55382 h 71396"/>
                <a:gd name="connsiteX4" fmla="*/ 0 w 154727"/>
                <a:gd name="connsiteY4" fmla="*/ 71396 h 7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27" h="71396">
                  <a:moveTo>
                    <a:pt x="0" y="71396"/>
                  </a:moveTo>
                  <a:lnTo>
                    <a:pt x="154728" y="71396"/>
                  </a:lnTo>
                  <a:cubicBezTo>
                    <a:pt x="154716" y="44269"/>
                    <a:pt x="143776" y="20384"/>
                    <a:pt x="122907" y="8130"/>
                  </a:cubicBezTo>
                  <a:cubicBezTo>
                    <a:pt x="87113" y="-12893"/>
                    <a:pt x="35661" y="8263"/>
                    <a:pt x="7989" y="55382"/>
                  </a:cubicBezTo>
                  <a:cubicBezTo>
                    <a:pt x="4901" y="60640"/>
                    <a:pt x="2241" y="65996"/>
                    <a:pt x="0" y="71396"/>
                  </a:cubicBezTo>
                  <a:close/>
                </a:path>
              </a:pathLst>
            </a:custGeom>
            <a:solidFill>
              <a:srgbClr val="EA9682"/>
            </a:solidFill>
            <a:ln w="229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8" name="TextBox 97">
            <a:extLst>
              <a:ext uri="{FF2B5EF4-FFF2-40B4-BE49-F238E27FC236}">
                <a16:creationId xmlns:a16="http://schemas.microsoft.com/office/drawing/2014/main" id="{4762A73F-AE8B-6453-2236-A444F7B5D003}"/>
              </a:ext>
            </a:extLst>
          </p:cNvPr>
          <p:cNvSpPr txBox="1"/>
          <p:nvPr/>
        </p:nvSpPr>
        <p:spPr>
          <a:xfrm>
            <a:off x="3907945" y="4699158"/>
            <a:ext cx="2009256"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Swappable infrastructure with popular </a:t>
            </a:r>
            <a:r>
              <a:rPr kumimoji="0" lang="en-US" sz="1400" b="0" i="0" u="none" strike="noStrike" kern="1200" cap="none" spc="0" normalizeH="0" baseline="0" noProof="0" err="1">
                <a:ln>
                  <a:noFill/>
                </a:ln>
                <a:solidFill>
                  <a:srgbClr val="FFFFFF"/>
                </a:solidFill>
                <a:effectLst/>
                <a:uLnTx/>
                <a:uFillTx/>
                <a:latin typeface="Segoe UI"/>
                <a:ea typeface="+mn-ea"/>
                <a:cs typeface="+mn-cs"/>
              </a:rPr>
              <a:t>IaC</a:t>
            </a:r>
            <a:r>
              <a:rPr kumimoji="0" lang="en-US" sz="1400" b="0" i="0" u="none" strike="noStrike" kern="1200" cap="none" spc="0" normalizeH="0" baseline="0" noProof="0">
                <a:ln>
                  <a:noFill/>
                </a:ln>
                <a:solidFill>
                  <a:srgbClr val="FFFFFF"/>
                </a:solidFill>
                <a:effectLst/>
                <a:uLnTx/>
                <a:uFillTx/>
                <a:latin typeface="Segoe UI"/>
                <a:ea typeface="+mn-ea"/>
                <a:cs typeface="+mn-cs"/>
              </a:rPr>
              <a:t> tools that follows org best practices and IT policy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by default</a:t>
            </a:r>
          </a:p>
        </p:txBody>
      </p:sp>
      <p:sp>
        <p:nvSpPr>
          <p:cNvPr id="61" name="TextBox 60">
            <a:extLst>
              <a:ext uri="{FF2B5EF4-FFF2-40B4-BE49-F238E27FC236}">
                <a16:creationId xmlns:a16="http://schemas.microsoft.com/office/drawing/2014/main" id="{0B1F8BAC-A050-1127-CA61-EBDFA4FFED3B}"/>
              </a:ext>
            </a:extLst>
          </p:cNvPr>
          <p:cNvSpPr txBox="1"/>
          <p:nvPr/>
        </p:nvSpPr>
        <p:spPr>
          <a:xfrm>
            <a:off x="8634953" y="4011488"/>
            <a:ext cx="1891690" cy="5355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Cloud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Neutral</a:t>
            </a:r>
          </a:p>
        </p:txBody>
      </p:sp>
      <p:grpSp>
        <p:nvGrpSpPr>
          <p:cNvPr id="65" name="Group 64">
            <a:extLst>
              <a:ext uri="{FF2B5EF4-FFF2-40B4-BE49-F238E27FC236}">
                <a16:creationId xmlns:a16="http://schemas.microsoft.com/office/drawing/2014/main" id="{52C783FD-5EC7-E447-1322-8309DA4BF0C1}"/>
              </a:ext>
            </a:extLst>
          </p:cNvPr>
          <p:cNvGrpSpPr/>
          <p:nvPr/>
        </p:nvGrpSpPr>
        <p:grpSpPr>
          <a:xfrm>
            <a:off x="9184369" y="3376461"/>
            <a:ext cx="792858" cy="520385"/>
            <a:chOff x="7380159" y="2791656"/>
            <a:chExt cx="546019" cy="358373"/>
          </a:xfrm>
        </p:grpSpPr>
        <p:sp>
          <p:nvSpPr>
            <p:cNvPr id="66" name="Freeform: Shape 65">
              <a:extLst>
                <a:ext uri="{FF2B5EF4-FFF2-40B4-BE49-F238E27FC236}">
                  <a16:creationId xmlns:a16="http://schemas.microsoft.com/office/drawing/2014/main" id="{D0438D1F-08F3-10FF-A58B-5AFD99F4705B}"/>
                </a:ext>
              </a:extLst>
            </p:cNvPr>
            <p:cNvSpPr/>
            <p:nvPr/>
          </p:nvSpPr>
          <p:spPr>
            <a:xfrm>
              <a:off x="7380159" y="2791656"/>
              <a:ext cx="408978" cy="292416"/>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chemeClr val="bg1"/>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006BBB80-B701-6077-0B22-9FD5C42C3FCA}"/>
                </a:ext>
              </a:extLst>
            </p:cNvPr>
            <p:cNvSpPr/>
            <p:nvPr/>
          </p:nvSpPr>
          <p:spPr>
            <a:xfrm>
              <a:off x="7584163" y="2905485"/>
              <a:ext cx="342020" cy="244542"/>
            </a:xfrm>
            <a:custGeom>
              <a:avLst/>
              <a:gdLst>
                <a:gd name="connsiteX0" fmla="*/ 408979 w 408978"/>
                <a:gd name="connsiteY0" fmla="*/ 200075 h 292416"/>
                <a:gd name="connsiteX1" fmla="*/ 329207 w 408978"/>
                <a:gd name="connsiteY1" fmla="*/ 110778 h 292416"/>
                <a:gd name="connsiteX2" fmla="*/ 210145 w 408978"/>
                <a:gd name="connsiteY2" fmla="*/ 50 h 292416"/>
                <a:gd name="connsiteX3" fmla="*/ 96440 w 408978"/>
                <a:gd name="connsiteY3" fmla="*/ 78334 h 292416"/>
                <a:gd name="connsiteX4" fmla="*/ 0 w 408978"/>
                <a:gd name="connsiteY4" fmla="*/ 184002 h 292416"/>
                <a:gd name="connsiteX5" fmla="*/ 114193 w 408978"/>
                <a:gd name="connsiteY5" fmla="*/ 292378 h 292416"/>
                <a:gd name="connsiteX6" fmla="*/ 115193 w 408978"/>
                <a:gd name="connsiteY6" fmla="*/ 292348 h 292416"/>
                <a:gd name="connsiteX7" fmla="*/ 125313 w 408978"/>
                <a:gd name="connsiteY7" fmla="*/ 292348 h 292416"/>
                <a:gd name="connsiteX8" fmla="*/ 311645 w 408978"/>
                <a:gd name="connsiteY8" fmla="*/ 292348 h 292416"/>
                <a:gd name="connsiteX9" fmla="*/ 316706 w 408978"/>
                <a:gd name="connsiteY9" fmla="*/ 292348 h 292416"/>
                <a:gd name="connsiteX10" fmla="*/ 408979 w 408978"/>
                <a:gd name="connsiteY10" fmla="*/ 200075 h 292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978" h="292416">
                  <a:moveTo>
                    <a:pt x="408979" y="200075"/>
                  </a:moveTo>
                  <a:cubicBezTo>
                    <a:pt x="408056" y="154707"/>
                    <a:pt x="374186" y="116790"/>
                    <a:pt x="329207" y="110778"/>
                  </a:cubicBezTo>
                  <a:cubicBezTo>
                    <a:pt x="326469" y="47525"/>
                    <a:pt x="273429" y="-1799"/>
                    <a:pt x="210145" y="50"/>
                  </a:cubicBezTo>
                  <a:cubicBezTo>
                    <a:pt x="159440" y="-732"/>
                    <a:pt x="113803" y="30687"/>
                    <a:pt x="96440" y="78334"/>
                  </a:cubicBezTo>
                  <a:cubicBezTo>
                    <a:pt x="42555" y="84801"/>
                    <a:pt x="1531" y="129751"/>
                    <a:pt x="0" y="184002"/>
                  </a:cubicBezTo>
                  <a:cubicBezTo>
                    <a:pt x="1606" y="245463"/>
                    <a:pt x="52732" y="293985"/>
                    <a:pt x="114193" y="292378"/>
                  </a:cubicBezTo>
                  <a:cubicBezTo>
                    <a:pt x="114526" y="292369"/>
                    <a:pt x="114860" y="292360"/>
                    <a:pt x="115193" y="292348"/>
                  </a:cubicBezTo>
                  <a:lnTo>
                    <a:pt x="125313" y="292348"/>
                  </a:lnTo>
                  <a:lnTo>
                    <a:pt x="311645" y="292348"/>
                  </a:lnTo>
                  <a:lnTo>
                    <a:pt x="316706" y="292348"/>
                  </a:lnTo>
                  <a:cubicBezTo>
                    <a:pt x="367465" y="291863"/>
                    <a:pt x="408494" y="250834"/>
                    <a:pt x="408979" y="200075"/>
                  </a:cubicBezTo>
                  <a:close/>
                </a:path>
              </a:pathLst>
            </a:custGeom>
            <a:solidFill>
              <a:srgbClr val="F1B7A9"/>
            </a:solidFill>
            <a:ln w="29633" cap="flat">
              <a:no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9" name="TextBox 98">
            <a:extLst>
              <a:ext uri="{FF2B5EF4-FFF2-40B4-BE49-F238E27FC236}">
                <a16:creationId xmlns:a16="http://schemas.microsoft.com/office/drawing/2014/main" id="{0C7956A0-DA61-1FCE-4329-8A5CCBD462FD}"/>
              </a:ext>
            </a:extLst>
          </p:cNvPr>
          <p:cNvSpPr txBox="1"/>
          <p:nvPr/>
        </p:nvSpPr>
        <p:spPr>
          <a:xfrm>
            <a:off x="8553596" y="4699158"/>
            <a:ext cx="2054404"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Deploy across development, on-premises, and cloud environments with a consistent experience</a:t>
            </a:r>
          </a:p>
        </p:txBody>
      </p:sp>
      <p:sp>
        <p:nvSpPr>
          <p:cNvPr id="64" name="TextBox 63">
            <a:extLst>
              <a:ext uri="{FF2B5EF4-FFF2-40B4-BE49-F238E27FC236}">
                <a16:creationId xmlns:a16="http://schemas.microsoft.com/office/drawing/2014/main" id="{342F75C0-41CF-D3B7-87ED-650667C6C24B}"/>
              </a:ext>
            </a:extLst>
          </p:cNvPr>
          <p:cNvSpPr txBox="1"/>
          <p:nvPr/>
        </p:nvSpPr>
        <p:spPr>
          <a:xfrm>
            <a:off x="1554184" y="4011488"/>
            <a:ext cx="2085894" cy="535531"/>
          </a:xfrm>
          <a:prstGeom prst="rect">
            <a:avLst/>
          </a:prstGeom>
          <a:noFill/>
        </p:spPr>
        <p:txBody>
          <a:bodyPr wrap="square" anchor="ctr">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Team</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Collaboration</a:t>
            </a:r>
          </a:p>
        </p:txBody>
      </p:sp>
      <p:grpSp>
        <p:nvGrpSpPr>
          <p:cNvPr id="84" name="Group 83">
            <a:extLst>
              <a:ext uri="{FF2B5EF4-FFF2-40B4-BE49-F238E27FC236}">
                <a16:creationId xmlns:a16="http://schemas.microsoft.com/office/drawing/2014/main" id="{D29FDB80-BD95-B6AF-86A3-2CE3159A4394}"/>
              </a:ext>
            </a:extLst>
          </p:cNvPr>
          <p:cNvGrpSpPr/>
          <p:nvPr/>
        </p:nvGrpSpPr>
        <p:grpSpPr>
          <a:xfrm>
            <a:off x="2275539" y="3251520"/>
            <a:ext cx="643184" cy="645326"/>
            <a:chOff x="8806684" y="2735354"/>
            <a:chExt cx="467674" cy="469231"/>
          </a:xfrm>
        </p:grpSpPr>
        <p:grpSp>
          <p:nvGrpSpPr>
            <p:cNvPr id="85" name="Graphic 77">
              <a:extLst>
                <a:ext uri="{FF2B5EF4-FFF2-40B4-BE49-F238E27FC236}">
                  <a16:creationId xmlns:a16="http://schemas.microsoft.com/office/drawing/2014/main" id="{5FFCCB8F-CA99-AEAA-F6C9-4EDAC4DB4252}"/>
                </a:ext>
              </a:extLst>
            </p:cNvPr>
            <p:cNvGrpSpPr/>
            <p:nvPr/>
          </p:nvGrpSpPr>
          <p:grpSpPr>
            <a:xfrm>
              <a:off x="8806684" y="2735354"/>
              <a:ext cx="346251" cy="381308"/>
              <a:chOff x="10197075" y="2192198"/>
              <a:chExt cx="740719" cy="815716"/>
            </a:xfrm>
            <a:effectLst>
              <a:outerShdw blurRad="152400" sx="101000" sy="101000" algn="ctr" rotWithShape="0">
                <a:srgbClr val="000000">
                  <a:alpha val="20000"/>
                </a:srgbClr>
              </a:outerShdw>
            </a:effectLst>
          </p:grpSpPr>
          <p:sp>
            <p:nvSpPr>
              <p:cNvPr id="94" name="Freeform: Shape 93">
                <a:extLst>
                  <a:ext uri="{FF2B5EF4-FFF2-40B4-BE49-F238E27FC236}">
                    <a16:creationId xmlns:a16="http://schemas.microsoft.com/office/drawing/2014/main" id="{1AB58FAB-FD69-ED6D-B82D-D4D9BC1C92FC}"/>
                  </a:ext>
                </a:extLst>
              </p:cNvPr>
              <p:cNvSpPr/>
              <p:nvPr/>
            </p:nvSpPr>
            <p:spPr>
              <a:xfrm>
                <a:off x="10197075" y="2558086"/>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9BE3FFAA-CBF8-D9A9-522B-5FD2F3E2E4EB}"/>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chemeClr val="bg1"/>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6" name="Freeform: Shape 85">
              <a:extLst>
                <a:ext uri="{FF2B5EF4-FFF2-40B4-BE49-F238E27FC236}">
                  <a16:creationId xmlns:a16="http://schemas.microsoft.com/office/drawing/2014/main" id="{685CF6C6-7983-177D-DB57-4DBEB2A6359A}"/>
                </a:ext>
              </a:extLst>
            </p:cNvPr>
            <p:cNvSpPr/>
            <p:nvPr/>
          </p:nvSpPr>
          <p:spPr>
            <a:xfrm>
              <a:off x="8896391" y="2929883"/>
              <a:ext cx="176969" cy="176968"/>
            </a:xfrm>
            <a:custGeom>
              <a:avLst/>
              <a:gdLst>
                <a:gd name="connsiteX0" fmla="*/ 526939 w 526939"/>
                <a:gd name="connsiteY0" fmla="*/ 293073 h 526939"/>
                <a:gd name="connsiteX1" fmla="*/ 526939 w 526939"/>
                <a:gd name="connsiteY1" fmla="*/ 233866 h 526939"/>
                <a:gd name="connsiteX2" fmla="*/ 518058 w 526939"/>
                <a:gd name="connsiteY2" fmla="*/ 230906 h 526939"/>
                <a:gd name="connsiteX3" fmla="*/ 452931 w 526939"/>
                <a:gd name="connsiteY3" fmla="*/ 210184 h 526939"/>
                <a:gd name="connsiteX4" fmla="*/ 435169 w 526939"/>
                <a:gd name="connsiteY4" fmla="*/ 168739 h 526939"/>
                <a:gd name="connsiteX5" fmla="*/ 470693 w 526939"/>
                <a:gd name="connsiteY5" fmla="*/ 97691 h 526939"/>
                <a:gd name="connsiteX6" fmla="*/ 426288 w 526939"/>
                <a:gd name="connsiteY6" fmla="*/ 56246 h 526939"/>
                <a:gd name="connsiteX7" fmla="*/ 417407 w 526939"/>
                <a:gd name="connsiteY7" fmla="*/ 59207 h 526939"/>
                <a:gd name="connsiteX8" fmla="*/ 358200 w 526939"/>
                <a:gd name="connsiteY8" fmla="*/ 88810 h 526939"/>
                <a:gd name="connsiteX9" fmla="*/ 316756 w 526939"/>
                <a:gd name="connsiteY9" fmla="*/ 71048 h 526939"/>
                <a:gd name="connsiteX10" fmla="*/ 293073 w 526939"/>
                <a:gd name="connsiteY10" fmla="*/ 0 h 526939"/>
                <a:gd name="connsiteX11" fmla="*/ 233866 w 526939"/>
                <a:gd name="connsiteY11" fmla="*/ 0 h 526939"/>
                <a:gd name="connsiteX12" fmla="*/ 227946 w 526939"/>
                <a:gd name="connsiteY12" fmla="*/ 8881 h 526939"/>
                <a:gd name="connsiteX13" fmla="*/ 207223 w 526939"/>
                <a:gd name="connsiteY13" fmla="*/ 74008 h 526939"/>
                <a:gd name="connsiteX14" fmla="*/ 165779 w 526939"/>
                <a:gd name="connsiteY14" fmla="*/ 88810 h 526939"/>
                <a:gd name="connsiteX15" fmla="*/ 97691 w 526939"/>
                <a:gd name="connsiteY15" fmla="*/ 56246 h 526939"/>
                <a:gd name="connsiteX16" fmla="*/ 56246 w 526939"/>
                <a:gd name="connsiteY16" fmla="*/ 100651 h 526939"/>
                <a:gd name="connsiteX17" fmla="*/ 59207 w 526939"/>
                <a:gd name="connsiteY17" fmla="*/ 109532 h 526939"/>
                <a:gd name="connsiteX18" fmla="*/ 88810 w 526939"/>
                <a:gd name="connsiteY18" fmla="*/ 168739 h 526939"/>
                <a:gd name="connsiteX19" fmla="*/ 74008 w 526939"/>
                <a:gd name="connsiteY19" fmla="*/ 210184 h 526939"/>
                <a:gd name="connsiteX20" fmla="*/ 0 w 526939"/>
                <a:gd name="connsiteY20" fmla="*/ 233866 h 526939"/>
                <a:gd name="connsiteX21" fmla="*/ 0 w 526939"/>
                <a:gd name="connsiteY21" fmla="*/ 293073 h 526939"/>
                <a:gd name="connsiteX22" fmla="*/ 8881 w 526939"/>
                <a:gd name="connsiteY22" fmla="*/ 296033 h 526939"/>
                <a:gd name="connsiteX23" fmla="*/ 74008 w 526939"/>
                <a:gd name="connsiteY23" fmla="*/ 316756 h 526939"/>
                <a:gd name="connsiteX24" fmla="*/ 91770 w 526939"/>
                <a:gd name="connsiteY24" fmla="*/ 358200 h 526939"/>
                <a:gd name="connsiteX25" fmla="*/ 56246 w 526939"/>
                <a:gd name="connsiteY25" fmla="*/ 429248 h 526939"/>
                <a:gd name="connsiteX26" fmla="*/ 100651 w 526939"/>
                <a:gd name="connsiteY26" fmla="*/ 470693 h 526939"/>
                <a:gd name="connsiteX27" fmla="*/ 109532 w 526939"/>
                <a:gd name="connsiteY27" fmla="*/ 467733 h 526939"/>
                <a:gd name="connsiteX28" fmla="*/ 168739 w 526939"/>
                <a:gd name="connsiteY28" fmla="*/ 438129 h 526939"/>
                <a:gd name="connsiteX29" fmla="*/ 210184 w 526939"/>
                <a:gd name="connsiteY29" fmla="*/ 455891 h 526939"/>
                <a:gd name="connsiteX30" fmla="*/ 233866 w 526939"/>
                <a:gd name="connsiteY30" fmla="*/ 526939 h 526939"/>
                <a:gd name="connsiteX31" fmla="*/ 293073 w 526939"/>
                <a:gd name="connsiteY31" fmla="*/ 526939 h 526939"/>
                <a:gd name="connsiteX32" fmla="*/ 296033 w 526939"/>
                <a:gd name="connsiteY32" fmla="*/ 518058 h 526939"/>
                <a:gd name="connsiteX33" fmla="*/ 316756 w 526939"/>
                <a:gd name="connsiteY33" fmla="*/ 452931 h 526939"/>
                <a:gd name="connsiteX34" fmla="*/ 358200 w 526939"/>
                <a:gd name="connsiteY34" fmla="*/ 435169 h 526939"/>
                <a:gd name="connsiteX35" fmla="*/ 426288 w 526939"/>
                <a:gd name="connsiteY35" fmla="*/ 467733 h 526939"/>
                <a:gd name="connsiteX36" fmla="*/ 467733 w 526939"/>
                <a:gd name="connsiteY36" fmla="*/ 426288 h 526939"/>
                <a:gd name="connsiteX37" fmla="*/ 464772 w 526939"/>
                <a:gd name="connsiteY37" fmla="*/ 417407 h 526939"/>
                <a:gd name="connsiteX38" fmla="*/ 435169 w 526939"/>
                <a:gd name="connsiteY38" fmla="*/ 358200 h 526939"/>
                <a:gd name="connsiteX39" fmla="*/ 452931 w 526939"/>
                <a:gd name="connsiteY39" fmla="*/ 316756 h 526939"/>
                <a:gd name="connsiteX40" fmla="*/ 263470 w 526939"/>
                <a:gd name="connsiteY40" fmla="*/ 378923 h 526939"/>
                <a:gd name="connsiteX41" fmla="*/ 148017 w 526939"/>
                <a:gd name="connsiteY41" fmla="*/ 266930 h 526939"/>
                <a:gd name="connsiteX42" fmla="*/ 148017 w 526939"/>
                <a:gd name="connsiteY42" fmla="*/ 263470 h 526939"/>
                <a:gd name="connsiteX43" fmla="*/ 260009 w 526939"/>
                <a:gd name="connsiteY43" fmla="*/ 148017 h 526939"/>
                <a:gd name="connsiteX44" fmla="*/ 263470 w 526939"/>
                <a:gd name="connsiteY44" fmla="*/ 148017 h 526939"/>
                <a:gd name="connsiteX45" fmla="*/ 378923 w 526939"/>
                <a:gd name="connsiteY45" fmla="*/ 260009 h 526939"/>
                <a:gd name="connsiteX46" fmla="*/ 378923 w 526939"/>
                <a:gd name="connsiteY46" fmla="*/ 263470 h 526939"/>
                <a:gd name="connsiteX47" fmla="*/ 378923 w 526939"/>
                <a:gd name="connsiteY47" fmla="*/ 263470 h 526939"/>
                <a:gd name="connsiteX48" fmla="*/ 266930 w 526939"/>
                <a:gd name="connsiteY48" fmla="*/ 378923 h 526939"/>
                <a:gd name="connsiteX49" fmla="*/ 263470 w 526939"/>
                <a:gd name="connsiteY49" fmla="*/ 378923 h 52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6939" h="526939">
                  <a:moveTo>
                    <a:pt x="526939" y="293073"/>
                  </a:moveTo>
                  <a:lnTo>
                    <a:pt x="526939" y="233866"/>
                  </a:lnTo>
                  <a:lnTo>
                    <a:pt x="518058" y="230906"/>
                  </a:lnTo>
                  <a:lnTo>
                    <a:pt x="452931" y="210184"/>
                  </a:lnTo>
                  <a:lnTo>
                    <a:pt x="435169" y="168739"/>
                  </a:lnTo>
                  <a:lnTo>
                    <a:pt x="470693" y="97691"/>
                  </a:lnTo>
                  <a:lnTo>
                    <a:pt x="426288" y="56246"/>
                  </a:lnTo>
                  <a:lnTo>
                    <a:pt x="417407" y="59207"/>
                  </a:lnTo>
                  <a:lnTo>
                    <a:pt x="358200" y="88810"/>
                  </a:lnTo>
                  <a:lnTo>
                    <a:pt x="316756" y="71048"/>
                  </a:lnTo>
                  <a:lnTo>
                    <a:pt x="293073" y="0"/>
                  </a:lnTo>
                  <a:lnTo>
                    <a:pt x="233866" y="0"/>
                  </a:lnTo>
                  <a:lnTo>
                    <a:pt x="227946" y="8881"/>
                  </a:lnTo>
                  <a:lnTo>
                    <a:pt x="207223" y="74008"/>
                  </a:lnTo>
                  <a:lnTo>
                    <a:pt x="165779" y="88810"/>
                  </a:lnTo>
                  <a:lnTo>
                    <a:pt x="97691" y="56246"/>
                  </a:lnTo>
                  <a:lnTo>
                    <a:pt x="56246" y="100651"/>
                  </a:lnTo>
                  <a:lnTo>
                    <a:pt x="59207" y="109532"/>
                  </a:lnTo>
                  <a:lnTo>
                    <a:pt x="88810" y="168739"/>
                  </a:lnTo>
                  <a:lnTo>
                    <a:pt x="74008" y="210184"/>
                  </a:lnTo>
                  <a:lnTo>
                    <a:pt x="0" y="233866"/>
                  </a:lnTo>
                  <a:lnTo>
                    <a:pt x="0" y="293073"/>
                  </a:lnTo>
                  <a:lnTo>
                    <a:pt x="8881" y="296033"/>
                  </a:lnTo>
                  <a:lnTo>
                    <a:pt x="74008" y="316756"/>
                  </a:lnTo>
                  <a:lnTo>
                    <a:pt x="91770" y="358200"/>
                  </a:lnTo>
                  <a:lnTo>
                    <a:pt x="56246" y="429248"/>
                  </a:lnTo>
                  <a:lnTo>
                    <a:pt x="100651" y="470693"/>
                  </a:lnTo>
                  <a:lnTo>
                    <a:pt x="109532" y="467733"/>
                  </a:lnTo>
                  <a:lnTo>
                    <a:pt x="168739" y="438129"/>
                  </a:lnTo>
                  <a:lnTo>
                    <a:pt x="210184" y="455891"/>
                  </a:lnTo>
                  <a:lnTo>
                    <a:pt x="233866" y="526939"/>
                  </a:lnTo>
                  <a:lnTo>
                    <a:pt x="293073" y="526939"/>
                  </a:lnTo>
                  <a:lnTo>
                    <a:pt x="296033" y="518058"/>
                  </a:lnTo>
                  <a:lnTo>
                    <a:pt x="316756" y="452931"/>
                  </a:lnTo>
                  <a:lnTo>
                    <a:pt x="358200" y="435169"/>
                  </a:lnTo>
                  <a:lnTo>
                    <a:pt x="426288" y="467733"/>
                  </a:lnTo>
                  <a:lnTo>
                    <a:pt x="467733" y="426288"/>
                  </a:lnTo>
                  <a:lnTo>
                    <a:pt x="464772" y="417407"/>
                  </a:lnTo>
                  <a:lnTo>
                    <a:pt x="435169" y="358200"/>
                  </a:lnTo>
                  <a:lnTo>
                    <a:pt x="452931" y="316756"/>
                  </a:lnTo>
                  <a:close/>
                  <a:moveTo>
                    <a:pt x="263470" y="378923"/>
                  </a:moveTo>
                  <a:cubicBezTo>
                    <a:pt x="200662" y="379879"/>
                    <a:pt x="148972" y="329737"/>
                    <a:pt x="148017" y="266930"/>
                  </a:cubicBezTo>
                  <a:cubicBezTo>
                    <a:pt x="147999" y="265777"/>
                    <a:pt x="147999" y="264623"/>
                    <a:pt x="148017" y="263470"/>
                  </a:cubicBezTo>
                  <a:cubicBezTo>
                    <a:pt x="147061" y="200662"/>
                    <a:pt x="197202" y="148972"/>
                    <a:pt x="260009" y="148017"/>
                  </a:cubicBezTo>
                  <a:cubicBezTo>
                    <a:pt x="261163" y="147999"/>
                    <a:pt x="262316" y="147999"/>
                    <a:pt x="263470" y="148017"/>
                  </a:cubicBezTo>
                  <a:cubicBezTo>
                    <a:pt x="326276" y="147061"/>
                    <a:pt x="377966" y="197202"/>
                    <a:pt x="378923" y="260009"/>
                  </a:cubicBezTo>
                  <a:cubicBezTo>
                    <a:pt x="378940" y="261163"/>
                    <a:pt x="378940" y="262316"/>
                    <a:pt x="378923" y="263470"/>
                  </a:cubicBezTo>
                  <a:lnTo>
                    <a:pt x="378923" y="263470"/>
                  </a:lnTo>
                  <a:cubicBezTo>
                    <a:pt x="379879" y="326276"/>
                    <a:pt x="329737" y="377966"/>
                    <a:pt x="266930" y="378923"/>
                  </a:cubicBezTo>
                  <a:cubicBezTo>
                    <a:pt x="265777" y="378940"/>
                    <a:pt x="264623" y="378940"/>
                    <a:pt x="263470" y="378923"/>
                  </a:cubicBezTo>
                  <a:close/>
                </a:path>
              </a:pathLst>
            </a:custGeom>
            <a:solidFill>
              <a:srgbClr val="882E19"/>
            </a:solidFill>
            <a:ln w="29104" cap="flat">
              <a:noFill/>
              <a:prstDash val="solid"/>
              <a:miter/>
            </a:ln>
            <a:effectLst>
              <a:outerShdw blurRad="152400" sx="101000" sy="101000" algn="ctr" rotWithShape="0">
                <a:prstClr val="black">
                  <a:alpha val="17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7" name="Graphic 77">
              <a:extLst>
                <a:ext uri="{FF2B5EF4-FFF2-40B4-BE49-F238E27FC236}">
                  <a16:creationId xmlns:a16="http://schemas.microsoft.com/office/drawing/2014/main" id="{B5A0716C-5663-F6B7-F1C6-B6059DC042D5}"/>
                </a:ext>
              </a:extLst>
            </p:cNvPr>
            <p:cNvGrpSpPr/>
            <p:nvPr/>
          </p:nvGrpSpPr>
          <p:grpSpPr>
            <a:xfrm>
              <a:off x="8928107" y="2823277"/>
              <a:ext cx="346251" cy="381308"/>
              <a:chOff x="10197075" y="2192198"/>
              <a:chExt cx="740719" cy="815715"/>
            </a:xfrm>
            <a:effectLst>
              <a:outerShdw blurRad="152400" sx="101000" sy="101000" algn="ctr" rotWithShape="0">
                <a:srgbClr val="000000">
                  <a:alpha val="20000"/>
                </a:srgbClr>
              </a:outerShdw>
            </a:effectLst>
          </p:grpSpPr>
          <p:sp>
            <p:nvSpPr>
              <p:cNvPr id="92" name="Freeform: Shape 91">
                <a:extLst>
                  <a:ext uri="{FF2B5EF4-FFF2-40B4-BE49-F238E27FC236}">
                    <a16:creationId xmlns:a16="http://schemas.microsoft.com/office/drawing/2014/main" id="{67DDEF6B-5056-A106-4392-51955F54AEC2}"/>
                  </a:ext>
                </a:extLst>
              </p:cNvPr>
              <p:cNvSpPr/>
              <p:nvPr/>
            </p:nvSpPr>
            <p:spPr>
              <a:xfrm>
                <a:off x="10197075" y="2558085"/>
                <a:ext cx="740719" cy="449828"/>
              </a:xfrm>
              <a:custGeom>
                <a:avLst/>
                <a:gdLst>
                  <a:gd name="connsiteX0" fmla="*/ 674357 w 740719"/>
                  <a:gd name="connsiteY0" fmla="*/ 449829 h 449828"/>
                  <a:gd name="connsiteX1" fmla="*/ 740523 w 740719"/>
                  <a:gd name="connsiteY1" fmla="*/ 384157 h 449828"/>
                  <a:gd name="connsiteX2" fmla="*/ 740523 w 740719"/>
                  <a:gd name="connsiteY2" fmla="*/ 376256 h 449828"/>
                  <a:gd name="connsiteX3" fmla="*/ 370686 w 740719"/>
                  <a:gd name="connsiteY3" fmla="*/ 0 h 449828"/>
                  <a:gd name="connsiteX4" fmla="*/ 355 w 740719"/>
                  <a:gd name="connsiteY4" fmla="*/ 376750 h 449828"/>
                  <a:gd name="connsiteX5" fmla="*/ 59114 w 740719"/>
                  <a:gd name="connsiteY5" fmla="*/ 449335 h 449828"/>
                  <a:gd name="connsiteX6" fmla="*/ 674357 w 740719"/>
                  <a:gd name="connsiteY6" fmla="*/ 449335 h 44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19" h="449828">
                    <a:moveTo>
                      <a:pt x="674357" y="449829"/>
                    </a:moveTo>
                    <a:cubicBezTo>
                      <a:pt x="710709" y="449829"/>
                      <a:pt x="740251" y="420508"/>
                      <a:pt x="740523" y="384157"/>
                    </a:cubicBezTo>
                    <a:cubicBezTo>
                      <a:pt x="740785" y="381530"/>
                      <a:pt x="740785" y="378883"/>
                      <a:pt x="740523" y="376256"/>
                    </a:cubicBezTo>
                    <a:cubicBezTo>
                      <a:pt x="714353" y="168871"/>
                      <a:pt x="596341" y="0"/>
                      <a:pt x="370686" y="0"/>
                    </a:cubicBezTo>
                    <a:cubicBezTo>
                      <a:pt x="145031" y="0"/>
                      <a:pt x="23069" y="143195"/>
                      <a:pt x="355" y="376750"/>
                    </a:cubicBezTo>
                    <a:cubicBezTo>
                      <a:pt x="-3388" y="412998"/>
                      <a:pt x="22882" y="445449"/>
                      <a:pt x="59114" y="449335"/>
                    </a:cubicBezTo>
                    <a:lnTo>
                      <a:pt x="674357" y="449335"/>
                    </a:ln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A6EFA00-2402-17B0-8300-897DFCB5629F}"/>
                  </a:ext>
                </a:extLst>
              </p:cNvPr>
              <p:cNvSpPr/>
              <p:nvPr/>
            </p:nvSpPr>
            <p:spPr>
              <a:xfrm>
                <a:off x="10359882" y="2192198"/>
                <a:ext cx="415758" cy="415758"/>
              </a:xfrm>
              <a:custGeom>
                <a:avLst/>
                <a:gdLst>
                  <a:gd name="connsiteX0" fmla="*/ 415758 w 415758"/>
                  <a:gd name="connsiteY0" fmla="*/ 207879 h 415758"/>
                  <a:gd name="connsiteX1" fmla="*/ 207879 w 415758"/>
                  <a:gd name="connsiteY1" fmla="*/ 415758 h 415758"/>
                  <a:gd name="connsiteX2" fmla="*/ 0 w 415758"/>
                  <a:gd name="connsiteY2" fmla="*/ 207879 h 415758"/>
                  <a:gd name="connsiteX3" fmla="*/ 207879 w 415758"/>
                  <a:gd name="connsiteY3" fmla="*/ 0 h 415758"/>
                  <a:gd name="connsiteX4" fmla="*/ 415758 w 415758"/>
                  <a:gd name="connsiteY4" fmla="*/ 207879 h 41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58" h="415758">
                    <a:moveTo>
                      <a:pt x="415758" y="207879"/>
                    </a:moveTo>
                    <a:cubicBezTo>
                      <a:pt x="415758" y="322688"/>
                      <a:pt x="322687" y="415758"/>
                      <a:pt x="207879" y="415758"/>
                    </a:cubicBezTo>
                    <a:cubicBezTo>
                      <a:pt x="93071" y="415758"/>
                      <a:pt x="0" y="322688"/>
                      <a:pt x="0" y="207879"/>
                    </a:cubicBezTo>
                    <a:cubicBezTo>
                      <a:pt x="0" y="93071"/>
                      <a:pt x="93071" y="0"/>
                      <a:pt x="207879" y="0"/>
                    </a:cubicBezTo>
                    <a:cubicBezTo>
                      <a:pt x="322687" y="0"/>
                      <a:pt x="415758" y="93071"/>
                      <a:pt x="415758" y="207879"/>
                    </a:cubicBezTo>
                    <a:close/>
                  </a:path>
                </a:pathLst>
              </a:custGeom>
              <a:solidFill>
                <a:srgbClr val="F1B7A9"/>
              </a:solidFill>
              <a:ln w="492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6B6C5F95-313F-F38D-9F10-4A06886AE9A3}"/>
                </a:ext>
              </a:extLst>
            </p:cNvPr>
            <p:cNvGrpSpPr/>
            <p:nvPr/>
          </p:nvGrpSpPr>
          <p:grpSpPr>
            <a:xfrm>
              <a:off x="9017913" y="3034254"/>
              <a:ext cx="172442" cy="129332"/>
              <a:chOff x="10452451" y="3091758"/>
              <a:chExt cx="225378" cy="169034"/>
            </a:xfrm>
            <a:solidFill>
              <a:srgbClr val="882E19"/>
            </a:solidFill>
          </p:grpSpPr>
          <p:sp>
            <p:nvSpPr>
              <p:cNvPr id="89" name="Freeform: Shape 88">
                <a:extLst>
                  <a:ext uri="{FF2B5EF4-FFF2-40B4-BE49-F238E27FC236}">
                    <a16:creationId xmlns:a16="http://schemas.microsoft.com/office/drawing/2014/main" id="{774B4AD5-4F41-7A1C-340F-188E0B44BCE6}"/>
                  </a:ext>
                </a:extLst>
              </p:cNvPr>
              <p:cNvSpPr/>
              <p:nvPr/>
            </p:nvSpPr>
            <p:spPr>
              <a:xfrm>
                <a:off x="10529925" y="3091758"/>
                <a:ext cx="70430" cy="169034"/>
              </a:xfrm>
              <a:custGeom>
                <a:avLst/>
                <a:gdLst>
                  <a:gd name="connsiteX0" fmla="*/ 45641 w 57050"/>
                  <a:gd name="connsiteY0" fmla="*/ 0 h 136922"/>
                  <a:gd name="connsiteX1" fmla="*/ 57051 w 57050"/>
                  <a:gd name="connsiteY1" fmla="*/ 0 h 136922"/>
                  <a:gd name="connsiteX2" fmla="*/ 11410 w 57050"/>
                  <a:gd name="connsiteY2" fmla="*/ 136922 h 136922"/>
                  <a:gd name="connsiteX3" fmla="*/ 0 w 57050"/>
                  <a:gd name="connsiteY3" fmla="*/ 136922 h 136922"/>
                </a:gdLst>
                <a:ahLst/>
                <a:cxnLst>
                  <a:cxn ang="0">
                    <a:pos x="connsiteX0" y="connsiteY0"/>
                  </a:cxn>
                  <a:cxn ang="0">
                    <a:pos x="connsiteX1" y="connsiteY1"/>
                  </a:cxn>
                  <a:cxn ang="0">
                    <a:pos x="connsiteX2" y="connsiteY2"/>
                  </a:cxn>
                  <a:cxn ang="0">
                    <a:pos x="connsiteX3" y="connsiteY3"/>
                  </a:cxn>
                </a:cxnLst>
                <a:rect l="l" t="t" r="r" b="b"/>
                <a:pathLst>
                  <a:path w="57050" h="136922">
                    <a:moveTo>
                      <a:pt x="45641" y="0"/>
                    </a:moveTo>
                    <a:lnTo>
                      <a:pt x="57051" y="0"/>
                    </a:lnTo>
                    <a:lnTo>
                      <a:pt x="11410" y="136922"/>
                    </a:lnTo>
                    <a:lnTo>
                      <a:pt x="0" y="136922"/>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F219D6E4-A71E-A0D6-DBAC-65FD4B4E8323}"/>
                  </a:ext>
                </a:extLst>
              </p:cNvPr>
              <p:cNvSpPr/>
              <p:nvPr/>
            </p:nvSpPr>
            <p:spPr>
              <a:xfrm>
                <a:off x="10613034" y="3121339"/>
                <a:ext cx="64795" cy="109872"/>
              </a:xfrm>
              <a:custGeom>
                <a:avLst/>
                <a:gdLst>
                  <a:gd name="connsiteX0" fmla="*/ 7987 w 52486"/>
                  <a:gd name="connsiteY0" fmla="*/ 88999 h 88999"/>
                  <a:gd name="connsiteX1" fmla="*/ 0 w 52486"/>
                  <a:gd name="connsiteY1" fmla="*/ 79871 h 88999"/>
                  <a:gd name="connsiteX2" fmla="*/ 36513 w 52486"/>
                  <a:gd name="connsiteY2" fmla="*/ 44500 h 88999"/>
                  <a:gd name="connsiteX3" fmla="*/ 0 w 52486"/>
                  <a:gd name="connsiteY3" fmla="*/ 9128 h 88999"/>
                  <a:gd name="connsiteX4" fmla="*/ 7987 w 52486"/>
                  <a:gd name="connsiteY4" fmla="*/ 0 h 88999"/>
                  <a:gd name="connsiteX5" fmla="*/ 52487 w 52486"/>
                  <a:gd name="connsiteY5" fmla="*/ 44500 h 88999"/>
                  <a:gd name="connsiteX6" fmla="*/ 7987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7987" y="88999"/>
                    </a:moveTo>
                    <a:lnTo>
                      <a:pt x="0" y="79871"/>
                    </a:lnTo>
                    <a:lnTo>
                      <a:pt x="36513" y="44500"/>
                    </a:lnTo>
                    <a:lnTo>
                      <a:pt x="0" y="9128"/>
                    </a:lnTo>
                    <a:lnTo>
                      <a:pt x="7987" y="0"/>
                    </a:lnTo>
                    <a:lnTo>
                      <a:pt x="52487" y="44500"/>
                    </a:lnTo>
                    <a:lnTo>
                      <a:pt x="7987"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AAE6E57-A761-059D-4515-92B3086F7C6C}"/>
                  </a:ext>
                </a:extLst>
              </p:cNvPr>
              <p:cNvSpPr/>
              <p:nvPr/>
            </p:nvSpPr>
            <p:spPr>
              <a:xfrm>
                <a:off x="10452451" y="3121339"/>
                <a:ext cx="64795" cy="109872"/>
              </a:xfrm>
              <a:custGeom>
                <a:avLst/>
                <a:gdLst>
                  <a:gd name="connsiteX0" fmla="*/ 44500 w 52486"/>
                  <a:gd name="connsiteY0" fmla="*/ 88999 h 88999"/>
                  <a:gd name="connsiteX1" fmla="*/ 52487 w 52486"/>
                  <a:gd name="connsiteY1" fmla="*/ 79871 h 88999"/>
                  <a:gd name="connsiteX2" fmla="*/ 15974 w 52486"/>
                  <a:gd name="connsiteY2" fmla="*/ 44500 h 88999"/>
                  <a:gd name="connsiteX3" fmla="*/ 52487 w 52486"/>
                  <a:gd name="connsiteY3" fmla="*/ 9128 h 88999"/>
                  <a:gd name="connsiteX4" fmla="*/ 44500 w 52486"/>
                  <a:gd name="connsiteY4" fmla="*/ 0 h 88999"/>
                  <a:gd name="connsiteX5" fmla="*/ 0 w 52486"/>
                  <a:gd name="connsiteY5" fmla="*/ 44500 h 88999"/>
                  <a:gd name="connsiteX6" fmla="*/ 44500 w 52486"/>
                  <a:gd name="connsiteY6" fmla="*/ 88999 h 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6" h="88999">
                    <a:moveTo>
                      <a:pt x="44500" y="88999"/>
                    </a:moveTo>
                    <a:lnTo>
                      <a:pt x="52487" y="79871"/>
                    </a:lnTo>
                    <a:lnTo>
                      <a:pt x="15974" y="44500"/>
                    </a:lnTo>
                    <a:lnTo>
                      <a:pt x="52487" y="9128"/>
                    </a:lnTo>
                    <a:lnTo>
                      <a:pt x="44500" y="0"/>
                    </a:lnTo>
                    <a:lnTo>
                      <a:pt x="0" y="44500"/>
                    </a:lnTo>
                    <a:lnTo>
                      <a:pt x="44500" y="88999"/>
                    </a:lnTo>
                    <a:close/>
                  </a:path>
                </a:pathLst>
              </a:custGeom>
              <a:grpFill/>
              <a:ln w="6350" cap="flat">
                <a:solidFill>
                  <a:srgbClr val="882E19"/>
                </a:solidFill>
                <a:prstDash val="solid"/>
                <a:miter/>
              </a:ln>
              <a:effectLst>
                <a:outerShdw blurRad="152400" sx="101000" sy="101000" algn="ctr"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0" name="TextBox 99">
            <a:extLst>
              <a:ext uri="{FF2B5EF4-FFF2-40B4-BE49-F238E27FC236}">
                <a16:creationId xmlns:a16="http://schemas.microsoft.com/office/drawing/2014/main" id="{305C2948-1A29-31DD-7A72-A6BA99B45720}"/>
              </a:ext>
            </a:extLst>
          </p:cNvPr>
          <p:cNvSpPr txBox="1"/>
          <p:nvPr/>
        </p:nvSpPr>
        <p:spPr>
          <a:xfrm>
            <a:off x="1571118" y="4699158"/>
            <a:ext cx="2052026"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Radius Application and Environments allow developers to work with operations on application definition + delivery</a:t>
            </a:r>
          </a:p>
        </p:txBody>
      </p:sp>
    </p:spTree>
    <p:extLst>
      <p:ext uri="{BB962C8B-B14F-4D97-AF65-F5344CB8AC3E}">
        <p14:creationId xmlns:p14="http://schemas.microsoft.com/office/powerpoint/2010/main" val="2716407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Radius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v14.potx" id="{AA94F097-066F-4F74-A020-27B036B6E77B}" vid="{52127781-A5B6-4E9A-BA04-A3AC599DC6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OneNoteFluid_FileOrder0 xmlns="6920ce78-1d9e-4e81-8a03-da4a25ab6330" xsi:nil="true"/>
    <OneNoteFluid_FileOrder xmlns="6920ce78-1d9e-4e81-8a03-da4a25ab6330" xsi:nil="true"/>
    <_ip_UnifiedCompliancePolicyUIAction xmlns="http://schemas.microsoft.com/sharepoint/v3">1</_ip_UnifiedCompliancePolicyUIAction>
    <_ip_UnifiedCompliancePolicyProperties xmlns="http://schemas.microsoft.com/sharepoint/v3" xsi:nil="true"/>
    <lcf76f155ced4ddcb4097134ff3c332f xmlns="6920ce78-1d9e-4e81-8a03-da4a25ab6330">
      <Terms xmlns="http://schemas.microsoft.com/office/infopath/2007/PartnerControls"/>
    </lcf76f155ced4ddcb4097134ff3c332f>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DC85C8593A65F408F819819594119F5" ma:contentTypeVersion="22" ma:contentTypeDescription="Create a new document." ma:contentTypeScope="" ma:versionID="3b36943e505db26555607ddb83568e30">
  <xsd:schema xmlns:xsd="http://www.w3.org/2001/XMLSchema" xmlns:xs="http://www.w3.org/2001/XMLSchema" xmlns:p="http://schemas.microsoft.com/office/2006/metadata/properties" xmlns:ns1="http://schemas.microsoft.com/sharepoint/v3" xmlns:ns2="6920ce78-1d9e-4e81-8a03-da4a25ab6330" xmlns:ns3="230e9df3-be65-4c73-a93b-d1236ebd677e" xmlns:ns4="c0e12663-f39e-4786-8786-5f32e041d84c" targetNamespace="http://schemas.microsoft.com/office/2006/metadata/properties" ma:root="true" ma:fieldsID="a9b20830734a639842a1b4322cd8f2ba" ns1:_="" ns2:_="" ns3:_="" ns4:_="">
    <xsd:import namespace="http://schemas.microsoft.com/sharepoint/v3"/>
    <xsd:import namespace="6920ce78-1d9e-4e81-8a03-da4a25ab6330"/>
    <xsd:import namespace="230e9df3-be65-4c73-a93b-d1236ebd677e"/>
    <xsd:import namespace="c0e12663-f39e-4786-8786-5f32e041d84c"/>
    <xsd:element name="properties">
      <xsd:complexType>
        <xsd:sequence>
          <xsd:element name="documentManagement">
            <xsd:complexType>
              <xsd:all>
                <xsd:element ref="ns2:OneNoteFluid_FileOrder" minOccurs="0"/>
                <xsd:element ref="ns2:OneNoteFluid_FileOrder0" minOccurs="0"/>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4:SharedWithUsers" minOccurs="0"/>
                <xsd:element ref="ns4:SharedWithDetails" minOccurs="0"/>
                <xsd:element ref="ns1:_ip_UnifiedCompliancePolicyProperties" minOccurs="0"/>
                <xsd:element ref="ns1:_ip_UnifiedCompliancePolicyUIAction" minOccurs="0"/>
                <xsd:element ref="ns2:MediaServiceLoca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920ce78-1d9e-4e81-8a03-da4a25ab6330" elementFormDefault="qualified">
    <xsd:import namespace="http://schemas.microsoft.com/office/2006/documentManagement/types"/>
    <xsd:import namespace="http://schemas.microsoft.com/office/infopath/2007/PartnerControls"/>
    <xsd:element name="OneNoteFluid_FileOrder" ma:index="8" nillable="true" ma:displayName="OneNoteFluid_FileOrder" ma:internalName="OneNoteFluid_FileOrder">
      <xsd:simpleType>
        <xsd:restriction base="dms:Text">
          <xsd:maxLength value="255"/>
        </xsd:restriction>
      </xsd:simpleType>
    </xsd:element>
    <xsd:element name="OneNoteFluid_FileOrder0" ma:index="9" nillable="true" ma:displayName="OneNoteFluid_FileOrder" ma:internalName="OneNoteFluid_FileOrder0">
      <xsd:simpleType>
        <xsd:restriction base="dms:Text">
          <xsd:maxLength value="255"/>
        </xsd:restriction>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Location" ma:index="26" nillable="true" ma:displayName="Location" ma:internalName="MediaServiceLocation"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DocTags" ma:index="28" nillable="true" ma:displayName="MediaServiceDocTags" ma:hidden="true" ma:internalName="MediaServiceDocTags" ma:readOnly="true">
      <xsd:simpleType>
        <xsd:restriction base="dms:Note"/>
      </xsd:simpleType>
    </xsd:element>
    <xsd:element name="MediaServiceObjectDetectorVersions" ma:index="2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a6a463bb-7b4b-4d13-a9ea-dc4e7a0e2767}" ma:internalName="TaxCatchAll" ma:showField="CatchAllData" ma:web="c0e12663-f39e-4786-8786-5f32e041d84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0e12663-f39e-4786-8786-5f32e041d84c" elementFormDefault="qualified">
    <xsd:import namespace="http://schemas.microsoft.com/office/2006/documentManagement/types"/>
    <xsd:import namespace="http://schemas.microsoft.com/office/infopath/2007/PartnerControls"/>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51C726-1BE5-4529-84E5-228C0294C866}">
  <ds:schemaRefs>
    <ds:schemaRef ds:uri="http://schemas.microsoft.com/office/2006/metadata/properties"/>
    <ds:schemaRef ds:uri="http://schemas.microsoft.com/office/infopath/2007/PartnerControls"/>
    <ds:schemaRef ds:uri="6920ce78-1d9e-4e81-8a03-da4a25ab6330"/>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1DF31A53-55B3-4B3B-A50D-615D58475B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920ce78-1d9e-4e81-8a03-da4a25ab6330"/>
    <ds:schemaRef ds:uri="230e9df3-be65-4c73-a93b-d1236ebd677e"/>
    <ds:schemaRef ds:uri="c0e12663-f39e-4786-8786-5f32e041d84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2EAE08-7CF2-46FE-9EF8-42323C3F01E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1720</Words>
  <Application>Microsoft Office PowerPoint</Application>
  <PresentationFormat>Widescreen</PresentationFormat>
  <Paragraphs>411</Paragraphs>
  <Slides>20</Slides>
  <Notes>15</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Consolas</vt:lpstr>
      <vt:lpstr>Segoe UI</vt:lpstr>
      <vt:lpstr>Segoe UI Semibold</vt:lpstr>
      <vt:lpstr>Wingdings</vt:lpstr>
      <vt:lpstr>Radius White Template</vt:lpstr>
      <vt:lpstr>Branding Guidelines</vt:lpstr>
      <vt:lpstr>PowerPoint Presentation</vt:lpstr>
      <vt:lpstr>Why is building and running microservice apps hard?</vt:lpstr>
      <vt:lpstr>Standardized “app” layer across platforms</vt:lpstr>
      <vt:lpstr>Cloud native apps are more than just</vt:lpstr>
      <vt:lpstr>PowerPoint Presentation</vt:lpstr>
      <vt:lpstr>APPS TODAY Flat Lists of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Recipes</vt:lpstr>
      <vt:lpstr>Radius Environments + Applications</vt:lpstr>
      <vt:lpstr>Platform Engineering with Radius</vt:lpstr>
      <vt:lpstr>Submitted  to CNCF</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2024-01-17T17:20:18Z</dcterms:created>
  <dcterms:modified xsi:type="dcterms:W3CDTF">2024-01-19T23:16:12Z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0x0101003DC85C8593A65F408F819819594119F5</vt:lpwstr>
  </property>
</Properties>
</file>